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7" r:id="rId2"/>
    <p:sldId id="572" r:id="rId3"/>
    <p:sldId id="350" r:id="rId4"/>
    <p:sldId id="293" r:id="rId5"/>
    <p:sldId id="573" r:id="rId6"/>
    <p:sldId id="574" r:id="rId7"/>
    <p:sldId id="575" r:id="rId8"/>
    <p:sldId id="576" r:id="rId9"/>
    <p:sldId id="294" r:id="rId10"/>
    <p:sldId id="570" r:id="rId11"/>
    <p:sldId id="571" r:id="rId12"/>
  </p:sldIdLst>
  <p:sldSz cx="9144000" cy="6858000" type="screen4x3"/>
  <p:notesSz cx="6669088" cy="9926638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3C82"/>
    <a:srgbClr val="10253F"/>
    <a:srgbClr val="002F8E"/>
    <a:srgbClr val="C6C6C6"/>
    <a:srgbClr val="000000"/>
    <a:srgbClr val="FFFF00"/>
    <a:srgbClr val="002570"/>
    <a:srgbClr val="FF9900"/>
    <a:srgbClr val="00297A"/>
    <a:srgbClr val="002B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22" autoAdjust="0"/>
    <p:restoredTop sz="94984" autoAdjust="0"/>
  </p:normalViewPr>
  <p:slideViewPr>
    <p:cSldViewPr>
      <p:cViewPr>
        <p:scale>
          <a:sx n="87" d="100"/>
          <a:sy n="87" d="100"/>
        </p:scale>
        <p:origin x="1608" y="4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9" d="100"/>
          <a:sy n="79" d="100"/>
        </p:scale>
        <p:origin x="3258" y="96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889938" cy="496332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fr-FR" dirty="0">
              <a:latin typeface="Arial"/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777607" y="1"/>
            <a:ext cx="2889938" cy="496332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endParaRPr lang="fr-FR" dirty="0">
              <a:latin typeface="Arial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889938" cy="496332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r>
              <a:rPr lang="fr-FR" dirty="0" smtClean="0">
                <a:latin typeface="Arial"/>
              </a:rPr>
              <a:t>DOC_APE12_10                                    Dernière modification le : 01/12/2013</a:t>
            </a:r>
            <a:endParaRPr lang="fr-FR" dirty="0">
              <a:latin typeface="Arial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777607" y="9428584"/>
            <a:ext cx="2889938" cy="496332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C20D0D34-B8E1-4E01-B7D5-0CF3EB04706E}" type="slidenum">
              <a:rPr lang="fr-FR" smtClean="0">
                <a:latin typeface="Arial"/>
              </a:rPr>
              <a:pPr/>
              <a:t>‹#›</a:t>
            </a:fld>
            <a:endParaRPr lang="fr-FR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61701732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png>
</file>

<file path=ppt/media/image2.png>
</file>

<file path=ppt/media/image3.tiff>
</file>

<file path=ppt/media/image4.jpe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889938" cy="496332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>
                <a:latin typeface="Arial"/>
              </a:defRPr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777607" y="1"/>
            <a:ext cx="2889938" cy="496332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>
                <a:latin typeface="Arial"/>
              </a:defRPr>
            </a:lvl1pPr>
          </a:lstStyle>
          <a:p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2" tIns="45716" rIns="91432" bIns="45716" rtlCol="0" anchor="ctr"/>
          <a:lstStyle/>
          <a:p>
            <a:endParaRPr lang="fr-FR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66909" y="4715154"/>
            <a:ext cx="5335270" cy="4466987"/>
          </a:xfrm>
          <a:prstGeom prst="rect">
            <a:avLst/>
          </a:prstGeom>
        </p:spPr>
        <p:txBody>
          <a:bodyPr vert="horz" lIns="91432" tIns="45716" rIns="91432" bIns="45716" rtlCol="0">
            <a:normAutofit/>
          </a:bodyPr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889938" cy="496332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>
                <a:latin typeface="Arial"/>
              </a:defRPr>
            </a:lvl1pPr>
          </a:lstStyle>
          <a:p>
            <a:r>
              <a:rPr lang="fr-FR" dirty="0" smtClean="0"/>
              <a:t>DOC_APE12_08                                     Dernière modification le : 01/09/2011</a:t>
            </a:r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777607" y="9428584"/>
            <a:ext cx="2889938" cy="496332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>
                <a:latin typeface="Arial"/>
              </a:defRPr>
            </a:lvl1pPr>
          </a:lstStyle>
          <a:p>
            <a:fld id="{BA864BDE-9448-4704-A0F4-BF44A5D446A6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51213803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DOC_APE12_08                                     Dernière modification le : 01/09/2011</a:t>
            </a:r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64BDE-9448-4704-A0F4-BF44A5D446A6}" type="slidenum">
              <a:rPr lang="fr-FR" smtClean="0"/>
              <a:pPr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49552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DOC_APE12_08                                     Dernière modification le : 01/09/2011</a:t>
            </a:r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64BDE-9448-4704-A0F4-BF44A5D446A6}" type="slidenum">
              <a:rPr lang="fr-FR" smtClean="0"/>
              <a:pPr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367544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DOC_APE12_08                                     Dernière modification le : 01/09/2011</a:t>
            </a:r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64BDE-9448-4704-A0F4-BF44A5D446A6}" type="slidenum">
              <a:rPr lang="fr-FR" smtClean="0"/>
              <a:pPr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302074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DOC_APE12_08                                     Dernière modification le : 01/09/2011</a:t>
            </a:r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64BDE-9448-4704-A0F4-BF44A5D446A6}" type="slidenum">
              <a:rPr lang="fr-FR" smtClean="0"/>
              <a:pPr/>
              <a:t>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010048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DOC_APE12_08                                     Dernière modification le : 01/09/2011</a:t>
            </a:r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64BDE-9448-4704-A0F4-BF44A5D446A6}" type="slidenum">
              <a:rPr lang="fr-FR" smtClean="0"/>
              <a:pPr/>
              <a:t>10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997719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DOC_APE12_08                                     Dernière modification le : 01/09/2011</a:t>
            </a:r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64BDE-9448-4704-A0F4-BF44A5D446A6}" type="slidenum">
              <a:rPr lang="fr-FR" smtClean="0"/>
              <a:pPr/>
              <a:t>11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55726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/>
          <p:cNvSpPr>
            <a:spLocks noGrp="1"/>
          </p:cNvSpPr>
          <p:nvPr>
            <p:ph type="body" sz="quarter" idx="14" hasCustomPrompt="1"/>
          </p:nvPr>
        </p:nvSpPr>
        <p:spPr>
          <a:xfrm>
            <a:off x="285720" y="1283050"/>
            <a:ext cx="4143404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13" name="Connecteur droit 12"/>
          <p:cNvCxnSpPr/>
          <p:nvPr userDrawn="1"/>
        </p:nvCxnSpPr>
        <p:spPr>
          <a:xfrm>
            <a:off x="285720" y="1641462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4643438" y="1760557"/>
            <a:ext cx="4143404" cy="4525963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6" name="Espace réservé du contenu 2"/>
          <p:cNvSpPr>
            <a:spLocks noGrp="1"/>
          </p:cNvSpPr>
          <p:nvPr>
            <p:ph idx="16"/>
          </p:nvPr>
        </p:nvSpPr>
        <p:spPr>
          <a:xfrm>
            <a:off x="285720" y="1760557"/>
            <a:ext cx="4143404" cy="4525963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7" name="Rectangle 8"/>
          <p:cNvSpPr>
            <a:spLocks noGrp="1"/>
          </p:cNvSpPr>
          <p:nvPr>
            <p:ph type="body" sz="quarter" idx="17" hasCustomPrompt="1"/>
          </p:nvPr>
        </p:nvSpPr>
        <p:spPr>
          <a:xfrm>
            <a:off x="4643242" y="1281600"/>
            <a:ext cx="4143404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18" name="Connecteur droit 17"/>
          <p:cNvCxnSpPr/>
          <p:nvPr userDrawn="1"/>
        </p:nvCxnSpPr>
        <p:spPr>
          <a:xfrm>
            <a:off x="4643242" y="1641600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8"/>
          <p:cNvSpPr>
            <a:spLocks noGrp="1"/>
          </p:cNvSpPr>
          <p:nvPr>
            <p:ph type="body" sz="quarter" idx="20" hasCustomPrompt="1"/>
          </p:nvPr>
        </p:nvSpPr>
        <p:spPr>
          <a:xfrm>
            <a:off x="285314" y="1283050"/>
            <a:ext cx="5000806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14" name="Connecteur droit 13"/>
          <p:cNvCxnSpPr/>
          <p:nvPr userDrawn="1"/>
        </p:nvCxnSpPr>
        <p:spPr>
          <a:xfrm>
            <a:off x="285314" y="1643050"/>
            <a:ext cx="5000806" cy="0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contenu 2"/>
          <p:cNvSpPr>
            <a:spLocks noGrp="1"/>
          </p:cNvSpPr>
          <p:nvPr>
            <p:ph idx="1"/>
          </p:nvPr>
        </p:nvSpPr>
        <p:spPr>
          <a:xfrm>
            <a:off x="5510842" y="1760557"/>
            <a:ext cx="3276000" cy="4525963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3" name="Espace réservé du contenu 2"/>
          <p:cNvSpPr>
            <a:spLocks noGrp="1"/>
          </p:cNvSpPr>
          <p:nvPr>
            <p:ph idx="16"/>
          </p:nvPr>
        </p:nvSpPr>
        <p:spPr>
          <a:xfrm>
            <a:off x="285720" y="1760557"/>
            <a:ext cx="5000400" cy="4525963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1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sp>
        <p:nvSpPr>
          <p:cNvPr id="17" name="Rectangle 8"/>
          <p:cNvSpPr>
            <a:spLocks noGrp="1"/>
          </p:cNvSpPr>
          <p:nvPr>
            <p:ph type="body" sz="quarter" idx="21" hasCustomPrompt="1"/>
          </p:nvPr>
        </p:nvSpPr>
        <p:spPr>
          <a:xfrm>
            <a:off x="5510842" y="1283050"/>
            <a:ext cx="3276000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18" name="Connecteur droit 17"/>
          <p:cNvCxnSpPr/>
          <p:nvPr userDrawn="1"/>
        </p:nvCxnSpPr>
        <p:spPr>
          <a:xfrm>
            <a:off x="5510842" y="1643050"/>
            <a:ext cx="3276000" cy="0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1040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/>
          <p:cNvSpPr>
            <a:spLocks noGrp="1"/>
          </p:cNvSpPr>
          <p:nvPr>
            <p:ph type="body" sz="quarter" idx="14" hasCustomPrompt="1"/>
          </p:nvPr>
        </p:nvSpPr>
        <p:spPr>
          <a:xfrm>
            <a:off x="285720" y="1283050"/>
            <a:ext cx="4143404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16" name="Espace réservé du contenu 2"/>
          <p:cNvSpPr>
            <a:spLocks noGrp="1"/>
          </p:cNvSpPr>
          <p:nvPr>
            <p:ph idx="16"/>
          </p:nvPr>
        </p:nvSpPr>
        <p:spPr>
          <a:xfrm>
            <a:off x="285720" y="1760557"/>
            <a:ext cx="4143404" cy="1954195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20" name="Espace réservé du contenu 2"/>
          <p:cNvSpPr>
            <a:spLocks noGrp="1"/>
          </p:cNvSpPr>
          <p:nvPr>
            <p:ph idx="19"/>
          </p:nvPr>
        </p:nvSpPr>
        <p:spPr>
          <a:xfrm>
            <a:off x="285720" y="4332325"/>
            <a:ext cx="4143404" cy="1954195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4643438" y="1760557"/>
            <a:ext cx="4143404" cy="4525963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cxnSp>
        <p:nvCxnSpPr>
          <p:cNvPr id="13" name="Connecteur droit 12"/>
          <p:cNvCxnSpPr/>
          <p:nvPr userDrawn="1"/>
        </p:nvCxnSpPr>
        <p:spPr>
          <a:xfrm>
            <a:off x="285720" y="1643050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8"/>
          <p:cNvSpPr>
            <a:spLocks noGrp="1"/>
          </p:cNvSpPr>
          <p:nvPr>
            <p:ph type="body" sz="quarter" idx="17" hasCustomPrompt="1"/>
          </p:nvPr>
        </p:nvSpPr>
        <p:spPr>
          <a:xfrm>
            <a:off x="4643242" y="1281600"/>
            <a:ext cx="4143404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19" name="Rectangle 8"/>
          <p:cNvSpPr>
            <a:spLocks noGrp="1"/>
          </p:cNvSpPr>
          <p:nvPr>
            <p:ph type="body" sz="quarter" idx="18" hasCustomPrompt="1"/>
          </p:nvPr>
        </p:nvSpPr>
        <p:spPr>
          <a:xfrm>
            <a:off x="285720" y="3854818"/>
            <a:ext cx="4143404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21" name="Connecteur droit 20"/>
          <p:cNvCxnSpPr/>
          <p:nvPr userDrawn="1"/>
        </p:nvCxnSpPr>
        <p:spPr>
          <a:xfrm>
            <a:off x="285720" y="4214818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cxnSp>
        <p:nvCxnSpPr>
          <p:cNvPr id="18" name="Connecteur droit 17"/>
          <p:cNvCxnSpPr/>
          <p:nvPr userDrawn="1"/>
        </p:nvCxnSpPr>
        <p:spPr>
          <a:xfrm>
            <a:off x="4643242" y="1641600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/>
          <p:cNvSpPr>
            <a:spLocks noGrp="1"/>
          </p:cNvSpPr>
          <p:nvPr>
            <p:ph type="body" sz="quarter" idx="14" hasCustomPrompt="1"/>
          </p:nvPr>
        </p:nvSpPr>
        <p:spPr>
          <a:xfrm>
            <a:off x="285720" y="1283050"/>
            <a:ext cx="4143404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16" name="Espace réservé du contenu 2"/>
          <p:cNvSpPr>
            <a:spLocks noGrp="1"/>
          </p:cNvSpPr>
          <p:nvPr>
            <p:ph idx="16"/>
          </p:nvPr>
        </p:nvSpPr>
        <p:spPr>
          <a:xfrm>
            <a:off x="285720" y="1760557"/>
            <a:ext cx="4143404" cy="1739881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20" name="Espace réservé du contenu 2"/>
          <p:cNvSpPr>
            <a:spLocks noGrp="1"/>
          </p:cNvSpPr>
          <p:nvPr>
            <p:ph idx="19"/>
          </p:nvPr>
        </p:nvSpPr>
        <p:spPr>
          <a:xfrm>
            <a:off x="285720" y="4118011"/>
            <a:ext cx="4143404" cy="2168509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4643438" y="1760557"/>
            <a:ext cx="4143404" cy="4525963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cxnSp>
        <p:nvCxnSpPr>
          <p:cNvPr id="13" name="Connecteur droit 12"/>
          <p:cNvCxnSpPr/>
          <p:nvPr userDrawn="1"/>
        </p:nvCxnSpPr>
        <p:spPr>
          <a:xfrm>
            <a:off x="285720" y="1643050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8"/>
          <p:cNvSpPr>
            <a:spLocks noGrp="1"/>
          </p:cNvSpPr>
          <p:nvPr>
            <p:ph type="body" sz="quarter" idx="17" hasCustomPrompt="1"/>
          </p:nvPr>
        </p:nvSpPr>
        <p:spPr>
          <a:xfrm>
            <a:off x="4643242" y="1281600"/>
            <a:ext cx="4143404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19" name="Rectangle 8"/>
          <p:cNvSpPr>
            <a:spLocks noGrp="1"/>
          </p:cNvSpPr>
          <p:nvPr>
            <p:ph type="body" sz="quarter" idx="18" hasCustomPrompt="1"/>
          </p:nvPr>
        </p:nvSpPr>
        <p:spPr>
          <a:xfrm>
            <a:off x="285720" y="3640504"/>
            <a:ext cx="4143404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21" name="Connecteur droit 20"/>
          <p:cNvCxnSpPr/>
          <p:nvPr userDrawn="1"/>
        </p:nvCxnSpPr>
        <p:spPr>
          <a:xfrm>
            <a:off x="285720" y="4000504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cxnSp>
        <p:nvCxnSpPr>
          <p:cNvPr id="18" name="Connecteur droit 17"/>
          <p:cNvCxnSpPr/>
          <p:nvPr userDrawn="1"/>
        </p:nvCxnSpPr>
        <p:spPr>
          <a:xfrm>
            <a:off x="4643242" y="1641600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contenu 2"/>
          <p:cNvSpPr>
            <a:spLocks noGrp="1"/>
          </p:cNvSpPr>
          <p:nvPr>
            <p:ph idx="1"/>
          </p:nvPr>
        </p:nvSpPr>
        <p:spPr>
          <a:xfrm>
            <a:off x="4790842" y="1760557"/>
            <a:ext cx="3996000" cy="4525963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5" name="Rectangle 8"/>
          <p:cNvSpPr>
            <a:spLocks noGrp="1"/>
          </p:cNvSpPr>
          <p:nvPr>
            <p:ph type="body" sz="quarter" idx="17" hasCustomPrompt="1"/>
          </p:nvPr>
        </p:nvSpPr>
        <p:spPr>
          <a:xfrm>
            <a:off x="4790646" y="1281600"/>
            <a:ext cx="3996000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22" name="Connecteur droit 21"/>
          <p:cNvCxnSpPr/>
          <p:nvPr userDrawn="1"/>
        </p:nvCxnSpPr>
        <p:spPr>
          <a:xfrm>
            <a:off x="4790646" y="1641600"/>
            <a:ext cx="39960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space réservé du contenu 2"/>
          <p:cNvSpPr>
            <a:spLocks noGrp="1"/>
          </p:cNvSpPr>
          <p:nvPr>
            <p:ph idx="22"/>
          </p:nvPr>
        </p:nvSpPr>
        <p:spPr>
          <a:xfrm>
            <a:off x="284400" y="1760557"/>
            <a:ext cx="3996000" cy="1954195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32" name="Espace réservé du contenu 2"/>
          <p:cNvSpPr>
            <a:spLocks noGrp="1"/>
          </p:cNvSpPr>
          <p:nvPr>
            <p:ph idx="23"/>
          </p:nvPr>
        </p:nvSpPr>
        <p:spPr>
          <a:xfrm>
            <a:off x="284400" y="4332325"/>
            <a:ext cx="3996000" cy="1954195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33" name="Rectangle 8"/>
          <p:cNvSpPr>
            <a:spLocks noGrp="1"/>
          </p:cNvSpPr>
          <p:nvPr>
            <p:ph type="body" sz="quarter" idx="24" hasCustomPrompt="1"/>
          </p:nvPr>
        </p:nvSpPr>
        <p:spPr>
          <a:xfrm>
            <a:off x="290248" y="1283050"/>
            <a:ext cx="3996000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34" name="Connecteur droit 33"/>
          <p:cNvCxnSpPr/>
          <p:nvPr userDrawn="1"/>
        </p:nvCxnSpPr>
        <p:spPr>
          <a:xfrm>
            <a:off x="284400" y="1643050"/>
            <a:ext cx="39960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8"/>
          <p:cNvSpPr>
            <a:spLocks noGrp="1"/>
          </p:cNvSpPr>
          <p:nvPr>
            <p:ph type="body" sz="quarter" idx="25" hasCustomPrompt="1"/>
          </p:nvPr>
        </p:nvSpPr>
        <p:spPr>
          <a:xfrm>
            <a:off x="284400" y="3854818"/>
            <a:ext cx="3996000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36" name="Connecteur droit 35"/>
          <p:cNvCxnSpPr/>
          <p:nvPr userDrawn="1"/>
        </p:nvCxnSpPr>
        <p:spPr>
          <a:xfrm>
            <a:off x="284400" y="4214818"/>
            <a:ext cx="39960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sp>
        <p:nvSpPr>
          <p:cNvPr id="2" name="Flèche droite rayée 1"/>
          <p:cNvSpPr/>
          <p:nvPr userDrawn="1"/>
        </p:nvSpPr>
        <p:spPr>
          <a:xfrm>
            <a:off x="4355976" y="2564904"/>
            <a:ext cx="360040" cy="340616"/>
          </a:xfrm>
          <a:prstGeom prst="stripedRightArrow">
            <a:avLst/>
          </a:prstGeom>
          <a:solidFill>
            <a:srgbClr val="0029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Arial"/>
            </a:endParaRPr>
          </a:p>
        </p:txBody>
      </p:sp>
      <p:sp>
        <p:nvSpPr>
          <p:cNvPr id="17" name="Flèche droite rayée 16"/>
          <p:cNvSpPr/>
          <p:nvPr userDrawn="1"/>
        </p:nvSpPr>
        <p:spPr>
          <a:xfrm>
            <a:off x="4355976" y="5157192"/>
            <a:ext cx="360040" cy="340616"/>
          </a:xfrm>
          <a:prstGeom prst="stripedRightArrow">
            <a:avLst/>
          </a:prstGeom>
          <a:solidFill>
            <a:srgbClr val="0029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285916" y="1760557"/>
            <a:ext cx="4143404" cy="4525963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7" name="Rectangle 8"/>
          <p:cNvSpPr>
            <a:spLocks noGrp="1"/>
          </p:cNvSpPr>
          <p:nvPr>
            <p:ph type="body" sz="quarter" idx="17" hasCustomPrompt="1"/>
          </p:nvPr>
        </p:nvSpPr>
        <p:spPr>
          <a:xfrm>
            <a:off x="285720" y="1281600"/>
            <a:ext cx="4143404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18" name="Connecteur droit 17"/>
          <p:cNvCxnSpPr/>
          <p:nvPr userDrawn="1"/>
        </p:nvCxnSpPr>
        <p:spPr>
          <a:xfrm>
            <a:off x="285720" y="1641600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Espace réservé du contenu 2"/>
          <p:cNvSpPr>
            <a:spLocks noGrp="1"/>
          </p:cNvSpPr>
          <p:nvPr>
            <p:ph idx="22"/>
          </p:nvPr>
        </p:nvSpPr>
        <p:spPr>
          <a:xfrm>
            <a:off x="4643242" y="1760557"/>
            <a:ext cx="4143404" cy="1954195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5" name="Espace réservé du contenu 2"/>
          <p:cNvSpPr>
            <a:spLocks noGrp="1"/>
          </p:cNvSpPr>
          <p:nvPr>
            <p:ph idx="23"/>
          </p:nvPr>
        </p:nvSpPr>
        <p:spPr>
          <a:xfrm>
            <a:off x="4643242" y="4332325"/>
            <a:ext cx="4143404" cy="1954195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22" name="Rectangle 8"/>
          <p:cNvSpPr>
            <a:spLocks noGrp="1"/>
          </p:cNvSpPr>
          <p:nvPr>
            <p:ph type="body" sz="quarter" idx="24" hasCustomPrompt="1"/>
          </p:nvPr>
        </p:nvSpPr>
        <p:spPr>
          <a:xfrm>
            <a:off x="4643242" y="1283050"/>
            <a:ext cx="4143404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24" name="Rectangle 8"/>
          <p:cNvSpPr>
            <a:spLocks noGrp="1"/>
          </p:cNvSpPr>
          <p:nvPr>
            <p:ph type="body" sz="quarter" idx="25" hasCustomPrompt="1"/>
          </p:nvPr>
        </p:nvSpPr>
        <p:spPr>
          <a:xfrm>
            <a:off x="4643242" y="3854818"/>
            <a:ext cx="4143404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25" name="Connecteur droit 24"/>
          <p:cNvCxnSpPr/>
          <p:nvPr userDrawn="1"/>
        </p:nvCxnSpPr>
        <p:spPr>
          <a:xfrm>
            <a:off x="4643242" y="4214818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cxnSp>
        <p:nvCxnSpPr>
          <p:cNvPr id="23" name="Connecteur droit 22"/>
          <p:cNvCxnSpPr/>
          <p:nvPr userDrawn="1"/>
        </p:nvCxnSpPr>
        <p:spPr>
          <a:xfrm>
            <a:off x="4643242" y="1643050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285916" y="1760557"/>
            <a:ext cx="4143404" cy="4525963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7" name="Rectangle 8"/>
          <p:cNvSpPr>
            <a:spLocks noGrp="1"/>
          </p:cNvSpPr>
          <p:nvPr>
            <p:ph type="body" sz="quarter" idx="17" hasCustomPrompt="1"/>
          </p:nvPr>
        </p:nvSpPr>
        <p:spPr>
          <a:xfrm>
            <a:off x="285720" y="1281600"/>
            <a:ext cx="4143404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18" name="Connecteur droit 17"/>
          <p:cNvCxnSpPr/>
          <p:nvPr userDrawn="1"/>
        </p:nvCxnSpPr>
        <p:spPr>
          <a:xfrm>
            <a:off x="285720" y="1641600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Espace réservé du contenu 2"/>
          <p:cNvSpPr>
            <a:spLocks noGrp="1"/>
          </p:cNvSpPr>
          <p:nvPr>
            <p:ph idx="22"/>
          </p:nvPr>
        </p:nvSpPr>
        <p:spPr>
          <a:xfrm>
            <a:off x="4643242" y="1760557"/>
            <a:ext cx="4143404" cy="2172499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5" name="Espace réservé du contenu 2"/>
          <p:cNvSpPr>
            <a:spLocks noGrp="1"/>
          </p:cNvSpPr>
          <p:nvPr>
            <p:ph idx="23"/>
          </p:nvPr>
        </p:nvSpPr>
        <p:spPr>
          <a:xfrm>
            <a:off x="4643242" y="4149081"/>
            <a:ext cx="4143404" cy="2137440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22" name="Rectangle 8"/>
          <p:cNvSpPr>
            <a:spLocks noGrp="1"/>
          </p:cNvSpPr>
          <p:nvPr>
            <p:ph type="body" sz="quarter" idx="24" hasCustomPrompt="1"/>
          </p:nvPr>
        </p:nvSpPr>
        <p:spPr>
          <a:xfrm>
            <a:off x="4643242" y="1283050"/>
            <a:ext cx="4143404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16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cxnSp>
        <p:nvCxnSpPr>
          <p:cNvPr id="23" name="Connecteur droit 22"/>
          <p:cNvCxnSpPr/>
          <p:nvPr userDrawn="1"/>
        </p:nvCxnSpPr>
        <p:spPr>
          <a:xfrm>
            <a:off x="4643242" y="1643050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17703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285916" y="1760557"/>
            <a:ext cx="3996000" cy="4525963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7" name="Rectangle 8"/>
          <p:cNvSpPr>
            <a:spLocks noGrp="1"/>
          </p:cNvSpPr>
          <p:nvPr>
            <p:ph type="body" sz="quarter" idx="17" hasCustomPrompt="1"/>
          </p:nvPr>
        </p:nvSpPr>
        <p:spPr>
          <a:xfrm>
            <a:off x="285720" y="1281600"/>
            <a:ext cx="3996000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18" name="Connecteur droit 17"/>
          <p:cNvCxnSpPr/>
          <p:nvPr userDrawn="1"/>
        </p:nvCxnSpPr>
        <p:spPr>
          <a:xfrm>
            <a:off x="285720" y="1641600"/>
            <a:ext cx="39960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Espace réservé du contenu 2"/>
          <p:cNvSpPr>
            <a:spLocks noGrp="1"/>
          </p:cNvSpPr>
          <p:nvPr>
            <p:ph idx="22"/>
          </p:nvPr>
        </p:nvSpPr>
        <p:spPr>
          <a:xfrm>
            <a:off x="4790842" y="1760557"/>
            <a:ext cx="3996000" cy="1954195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5" name="Espace réservé du contenu 2"/>
          <p:cNvSpPr>
            <a:spLocks noGrp="1"/>
          </p:cNvSpPr>
          <p:nvPr>
            <p:ph idx="23"/>
          </p:nvPr>
        </p:nvSpPr>
        <p:spPr>
          <a:xfrm>
            <a:off x="4791600" y="4332325"/>
            <a:ext cx="3996000" cy="1954195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22" name="Rectangle 8"/>
          <p:cNvSpPr>
            <a:spLocks noGrp="1"/>
          </p:cNvSpPr>
          <p:nvPr>
            <p:ph type="body" sz="quarter" idx="24" hasCustomPrompt="1"/>
          </p:nvPr>
        </p:nvSpPr>
        <p:spPr>
          <a:xfrm>
            <a:off x="4791600" y="1283050"/>
            <a:ext cx="3996000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23" name="Connecteur droit 22"/>
          <p:cNvCxnSpPr/>
          <p:nvPr userDrawn="1"/>
        </p:nvCxnSpPr>
        <p:spPr>
          <a:xfrm>
            <a:off x="4791600" y="1643050"/>
            <a:ext cx="39960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8"/>
          <p:cNvSpPr>
            <a:spLocks noGrp="1"/>
          </p:cNvSpPr>
          <p:nvPr>
            <p:ph type="body" sz="quarter" idx="25" hasCustomPrompt="1"/>
          </p:nvPr>
        </p:nvSpPr>
        <p:spPr>
          <a:xfrm>
            <a:off x="4791600" y="3854818"/>
            <a:ext cx="3996000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25" name="Connecteur droit 24"/>
          <p:cNvCxnSpPr/>
          <p:nvPr userDrawn="1"/>
        </p:nvCxnSpPr>
        <p:spPr>
          <a:xfrm>
            <a:off x="4791600" y="4214818"/>
            <a:ext cx="39960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sp>
        <p:nvSpPr>
          <p:cNvPr id="19" name="Flèche droite rayée 18"/>
          <p:cNvSpPr/>
          <p:nvPr userDrawn="1"/>
        </p:nvSpPr>
        <p:spPr>
          <a:xfrm>
            <a:off x="4355976" y="2564904"/>
            <a:ext cx="360040" cy="340616"/>
          </a:xfrm>
          <a:prstGeom prst="stripedRightArrow">
            <a:avLst/>
          </a:prstGeom>
          <a:solidFill>
            <a:srgbClr val="0029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Arial"/>
            </a:endParaRPr>
          </a:p>
        </p:txBody>
      </p:sp>
      <p:sp>
        <p:nvSpPr>
          <p:cNvPr id="26" name="Flèche droite rayée 25"/>
          <p:cNvSpPr/>
          <p:nvPr userDrawn="1"/>
        </p:nvSpPr>
        <p:spPr>
          <a:xfrm>
            <a:off x="4355976" y="5157192"/>
            <a:ext cx="360040" cy="340616"/>
          </a:xfrm>
          <a:prstGeom prst="stripedRightArrow">
            <a:avLst/>
          </a:prstGeom>
          <a:solidFill>
            <a:srgbClr val="0029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u contenu 2"/>
          <p:cNvSpPr>
            <a:spLocks noGrp="1"/>
          </p:cNvSpPr>
          <p:nvPr>
            <p:ph idx="16"/>
          </p:nvPr>
        </p:nvSpPr>
        <p:spPr>
          <a:xfrm>
            <a:off x="285720" y="1760557"/>
            <a:ext cx="8503200" cy="1954195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20" name="Espace réservé du contenu 2"/>
          <p:cNvSpPr>
            <a:spLocks noGrp="1"/>
          </p:cNvSpPr>
          <p:nvPr>
            <p:ph idx="18"/>
          </p:nvPr>
        </p:nvSpPr>
        <p:spPr>
          <a:xfrm>
            <a:off x="285720" y="4332325"/>
            <a:ext cx="8503200" cy="1954195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5" name="Rectangle 8"/>
          <p:cNvSpPr>
            <a:spLocks noGrp="1"/>
          </p:cNvSpPr>
          <p:nvPr>
            <p:ph type="body" sz="quarter" idx="14" hasCustomPrompt="1"/>
          </p:nvPr>
        </p:nvSpPr>
        <p:spPr>
          <a:xfrm>
            <a:off x="285720" y="1283050"/>
            <a:ext cx="8503200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18" name="Connecteur droit 17"/>
          <p:cNvCxnSpPr/>
          <p:nvPr userDrawn="1"/>
        </p:nvCxnSpPr>
        <p:spPr>
          <a:xfrm>
            <a:off x="285720" y="1643050"/>
            <a:ext cx="8503200" cy="0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8"/>
          <p:cNvSpPr>
            <a:spLocks noGrp="1"/>
          </p:cNvSpPr>
          <p:nvPr>
            <p:ph type="body" sz="quarter" idx="17" hasCustomPrompt="1"/>
          </p:nvPr>
        </p:nvSpPr>
        <p:spPr>
          <a:xfrm>
            <a:off x="285720" y="3854818"/>
            <a:ext cx="8503200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21" name="Connecteur droit 20"/>
          <p:cNvCxnSpPr/>
          <p:nvPr userDrawn="1"/>
        </p:nvCxnSpPr>
        <p:spPr>
          <a:xfrm>
            <a:off x="285720" y="4214818"/>
            <a:ext cx="8503200" cy="0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u contenu 2"/>
          <p:cNvSpPr>
            <a:spLocks noGrp="1"/>
          </p:cNvSpPr>
          <p:nvPr>
            <p:ph idx="16"/>
          </p:nvPr>
        </p:nvSpPr>
        <p:spPr>
          <a:xfrm>
            <a:off x="285720" y="1760557"/>
            <a:ext cx="8503200" cy="2244548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20" name="Espace réservé du contenu 2"/>
          <p:cNvSpPr>
            <a:spLocks noGrp="1"/>
          </p:cNvSpPr>
          <p:nvPr>
            <p:ph idx="18"/>
          </p:nvPr>
        </p:nvSpPr>
        <p:spPr>
          <a:xfrm>
            <a:off x="285720" y="4653136"/>
            <a:ext cx="8503200" cy="1633384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5" name="Rectangle 8"/>
          <p:cNvSpPr>
            <a:spLocks noGrp="1"/>
          </p:cNvSpPr>
          <p:nvPr>
            <p:ph type="body" sz="quarter" idx="14" hasCustomPrompt="1"/>
          </p:nvPr>
        </p:nvSpPr>
        <p:spPr>
          <a:xfrm>
            <a:off x="285720" y="1283050"/>
            <a:ext cx="8503200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18" name="Connecteur droit 17"/>
          <p:cNvCxnSpPr/>
          <p:nvPr userDrawn="1"/>
        </p:nvCxnSpPr>
        <p:spPr>
          <a:xfrm>
            <a:off x="285720" y="1643050"/>
            <a:ext cx="8503200" cy="0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8"/>
          <p:cNvSpPr>
            <a:spLocks noGrp="1"/>
          </p:cNvSpPr>
          <p:nvPr>
            <p:ph type="body" sz="quarter" idx="17" hasCustomPrompt="1"/>
          </p:nvPr>
        </p:nvSpPr>
        <p:spPr>
          <a:xfrm>
            <a:off x="285720" y="4149120"/>
            <a:ext cx="8503200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21" name="Connecteur droit 20"/>
          <p:cNvCxnSpPr/>
          <p:nvPr userDrawn="1"/>
        </p:nvCxnSpPr>
        <p:spPr>
          <a:xfrm>
            <a:off x="285720" y="4509120"/>
            <a:ext cx="8503200" cy="0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56453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7"/>
          <p:cNvSpPr>
            <a:spLocks noGrp="1"/>
          </p:cNvSpPr>
          <p:nvPr>
            <p:ph type="body" sz="quarter" idx="13" hasCustomPrompt="1"/>
          </p:nvPr>
        </p:nvSpPr>
        <p:spPr>
          <a:xfrm>
            <a:off x="473640" y="2380398"/>
            <a:ext cx="7385304" cy="720000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eaLnBrk="1" latinLnBrk="0" hangingPunct="1">
              <a:buFontTx/>
              <a:buNone/>
              <a:defRPr kumimoji="0" lang="fr-FR" sz="1800" b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defRPr>
            </a:lvl1pPr>
            <a:extLst/>
          </a:lstStyle>
          <a:p>
            <a:pPr lvl="0"/>
            <a:r>
              <a:rPr kumimoji="0" lang="fr-FR" dirty="0"/>
              <a:t>Cliquez pour ajouter un élément à l'ordre du jour</a:t>
            </a:r>
          </a:p>
        </p:txBody>
      </p:sp>
      <p:sp>
        <p:nvSpPr>
          <p:cNvPr id="13" name="Rectangle 37"/>
          <p:cNvSpPr>
            <a:spLocks noGrp="1"/>
          </p:cNvSpPr>
          <p:nvPr>
            <p:ph type="body" sz="quarter" idx="15" hasCustomPrompt="1"/>
          </p:nvPr>
        </p:nvSpPr>
        <p:spPr>
          <a:xfrm>
            <a:off x="467544" y="2837598"/>
            <a:ext cx="7391400" cy="720000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eaLnBrk="1" latinLnBrk="0" hangingPunct="1">
              <a:buFontTx/>
              <a:buNone/>
              <a:defRPr kumimoji="0" lang="fr-FR" sz="1800" b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defRPr>
            </a:lvl1pPr>
            <a:extLst/>
          </a:lstStyle>
          <a:p>
            <a:pPr lvl="0"/>
            <a:r>
              <a:rPr kumimoji="0" lang="fr-FR" dirty="0"/>
              <a:t>Cliquez pour ajouter un élément à l'ordre du jour</a:t>
            </a:r>
          </a:p>
        </p:txBody>
      </p:sp>
      <p:sp>
        <p:nvSpPr>
          <p:cNvPr id="14" name="Rectangle 37"/>
          <p:cNvSpPr>
            <a:spLocks noGrp="1"/>
          </p:cNvSpPr>
          <p:nvPr>
            <p:ph type="body" sz="quarter" idx="17" hasCustomPrompt="1"/>
          </p:nvPr>
        </p:nvSpPr>
        <p:spPr>
          <a:xfrm>
            <a:off x="473640" y="3294798"/>
            <a:ext cx="7385304" cy="720000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eaLnBrk="1" latinLnBrk="0" hangingPunct="1">
              <a:buFontTx/>
              <a:buNone/>
              <a:defRPr kumimoji="0" lang="fr-FR" sz="1800" b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defRPr>
            </a:lvl1pPr>
            <a:extLst/>
          </a:lstStyle>
          <a:p>
            <a:pPr lvl="0"/>
            <a:r>
              <a:rPr kumimoji="0" lang="fr-FR" dirty="0"/>
              <a:t>Cliquez pour ajouter un élément à l'ordre du jour</a:t>
            </a:r>
          </a:p>
        </p:txBody>
      </p:sp>
      <p:sp>
        <p:nvSpPr>
          <p:cNvPr id="15" name="Rectangle 37"/>
          <p:cNvSpPr>
            <a:spLocks noGrp="1"/>
          </p:cNvSpPr>
          <p:nvPr>
            <p:ph type="body" sz="quarter" idx="19" hasCustomPrompt="1"/>
          </p:nvPr>
        </p:nvSpPr>
        <p:spPr>
          <a:xfrm>
            <a:off x="473640" y="3751998"/>
            <a:ext cx="7385304" cy="720000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eaLnBrk="1" latinLnBrk="0" hangingPunct="1">
              <a:buFontTx/>
              <a:buNone/>
              <a:defRPr kumimoji="0" lang="fr-FR" sz="1800" b="0" baseline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defRPr>
            </a:lvl1pPr>
            <a:extLst/>
          </a:lstStyle>
          <a:p>
            <a:pPr lvl="0"/>
            <a:r>
              <a:rPr kumimoji="0" lang="fr-FR" dirty="0"/>
              <a:t>Cliquez pour ajouter un élément à l'ordre du jour</a:t>
            </a:r>
          </a:p>
        </p:txBody>
      </p:sp>
      <p:sp>
        <p:nvSpPr>
          <p:cNvPr id="16" name="Rectangle 37"/>
          <p:cNvSpPr>
            <a:spLocks noGrp="1"/>
          </p:cNvSpPr>
          <p:nvPr>
            <p:ph type="body" sz="quarter" idx="21" hasCustomPrompt="1"/>
          </p:nvPr>
        </p:nvSpPr>
        <p:spPr>
          <a:xfrm>
            <a:off x="473640" y="4209198"/>
            <a:ext cx="7385304" cy="720000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eaLnBrk="1" latinLnBrk="0" hangingPunct="1">
              <a:buFontTx/>
              <a:buNone/>
              <a:defRPr kumimoji="0" lang="fr-FR" sz="1800" b="0" baseline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defRPr>
            </a:lvl1pPr>
            <a:extLst/>
          </a:lstStyle>
          <a:p>
            <a:pPr lvl="0"/>
            <a:r>
              <a:rPr kumimoji="0" lang="fr-FR" dirty="0"/>
              <a:t>Cliquez pour ajouter un élément à l'ordre du jour</a:t>
            </a:r>
          </a:p>
        </p:txBody>
      </p:sp>
      <p:sp>
        <p:nvSpPr>
          <p:cNvPr id="17" name="Rectangle 37"/>
          <p:cNvSpPr>
            <a:spLocks noGrp="1"/>
          </p:cNvSpPr>
          <p:nvPr>
            <p:ph type="body" sz="quarter" idx="14" hasCustomPrompt="1"/>
          </p:nvPr>
        </p:nvSpPr>
        <p:spPr>
          <a:xfrm>
            <a:off x="8172480" y="2380398"/>
            <a:ext cx="685800" cy="720000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r" eaLnBrk="1" latinLnBrk="0" hangingPunct="1">
              <a:buFontTx/>
              <a:buNone/>
              <a:defRPr kumimoji="0" lang="fr-FR" sz="1800" b="1">
                <a:solidFill>
                  <a:schemeClr val="tx2">
                    <a:lumMod val="50000"/>
                  </a:schemeClr>
                </a:solidFill>
                <a:latin typeface="Neou Thin"/>
                <a:cs typeface="Neou Thin"/>
              </a:defRPr>
            </a:lvl1pPr>
            <a:extLst/>
          </a:lstStyle>
          <a:p>
            <a:pPr lvl="0"/>
            <a:r>
              <a:rPr kumimoji="0" lang="fr-FR" dirty="0"/>
              <a:t>N° de page</a:t>
            </a:r>
          </a:p>
        </p:txBody>
      </p:sp>
      <p:sp>
        <p:nvSpPr>
          <p:cNvPr id="18" name="Rectangle 37"/>
          <p:cNvSpPr>
            <a:spLocks noGrp="1"/>
          </p:cNvSpPr>
          <p:nvPr>
            <p:ph type="body" sz="quarter" idx="16" hasCustomPrompt="1"/>
          </p:nvPr>
        </p:nvSpPr>
        <p:spPr>
          <a:xfrm>
            <a:off x="8172480" y="2837598"/>
            <a:ext cx="685800" cy="720000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r" eaLnBrk="1" latinLnBrk="0" hangingPunct="1">
              <a:buFontTx/>
              <a:buNone/>
              <a:defRPr kumimoji="0" lang="fr-FR" sz="1800" b="1">
                <a:solidFill>
                  <a:schemeClr val="tx2">
                    <a:lumMod val="50000"/>
                  </a:schemeClr>
                </a:solidFill>
                <a:latin typeface="Neou Thin"/>
                <a:cs typeface="Neou Thin"/>
              </a:defRPr>
            </a:lvl1pPr>
            <a:extLst/>
          </a:lstStyle>
          <a:p>
            <a:pPr lvl="0"/>
            <a:r>
              <a:rPr kumimoji="0" lang="fr-FR"/>
              <a:t>N° de page</a:t>
            </a:r>
          </a:p>
        </p:txBody>
      </p:sp>
      <p:sp>
        <p:nvSpPr>
          <p:cNvPr id="19" name="Rectangle 37"/>
          <p:cNvSpPr>
            <a:spLocks noGrp="1"/>
          </p:cNvSpPr>
          <p:nvPr>
            <p:ph type="body" sz="quarter" idx="18" hasCustomPrompt="1"/>
          </p:nvPr>
        </p:nvSpPr>
        <p:spPr>
          <a:xfrm>
            <a:off x="8172480" y="3294798"/>
            <a:ext cx="685800" cy="720000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r" eaLnBrk="1" latinLnBrk="0" hangingPunct="1">
              <a:buFontTx/>
              <a:buNone/>
              <a:defRPr kumimoji="0" lang="fr-FR" sz="1800" b="1">
                <a:solidFill>
                  <a:schemeClr val="tx2">
                    <a:lumMod val="50000"/>
                  </a:schemeClr>
                </a:solidFill>
                <a:latin typeface="Neou Thin"/>
                <a:cs typeface="Neou Thin"/>
              </a:defRPr>
            </a:lvl1pPr>
            <a:extLst/>
          </a:lstStyle>
          <a:p>
            <a:pPr lvl="0"/>
            <a:r>
              <a:rPr kumimoji="0" lang="fr-FR"/>
              <a:t>N° de page</a:t>
            </a:r>
          </a:p>
        </p:txBody>
      </p:sp>
      <p:sp>
        <p:nvSpPr>
          <p:cNvPr id="20" name="Rectangle 37"/>
          <p:cNvSpPr>
            <a:spLocks noGrp="1"/>
          </p:cNvSpPr>
          <p:nvPr>
            <p:ph type="body" sz="quarter" idx="20" hasCustomPrompt="1"/>
          </p:nvPr>
        </p:nvSpPr>
        <p:spPr>
          <a:xfrm>
            <a:off x="8172480" y="3751998"/>
            <a:ext cx="685800" cy="720000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r" eaLnBrk="1" latinLnBrk="0" hangingPunct="1">
              <a:buFontTx/>
              <a:buNone/>
              <a:defRPr kumimoji="0" lang="fr-FR" sz="1800" b="1">
                <a:solidFill>
                  <a:schemeClr val="tx2">
                    <a:lumMod val="50000"/>
                  </a:schemeClr>
                </a:solidFill>
                <a:latin typeface="Neou Thin"/>
                <a:cs typeface="Neou Thin"/>
              </a:defRPr>
            </a:lvl1pPr>
            <a:extLst/>
          </a:lstStyle>
          <a:p>
            <a:pPr lvl="0"/>
            <a:r>
              <a:rPr kumimoji="0" lang="fr-FR"/>
              <a:t>N° de page</a:t>
            </a:r>
          </a:p>
        </p:txBody>
      </p:sp>
      <p:sp>
        <p:nvSpPr>
          <p:cNvPr id="21" name="Rectangle 37"/>
          <p:cNvSpPr>
            <a:spLocks noGrp="1"/>
          </p:cNvSpPr>
          <p:nvPr>
            <p:ph type="body" sz="quarter" idx="22" hasCustomPrompt="1"/>
          </p:nvPr>
        </p:nvSpPr>
        <p:spPr>
          <a:xfrm>
            <a:off x="8172480" y="4209198"/>
            <a:ext cx="685800" cy="720000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r" eaLnBrk="1" latinLnBrk="0" hangingPunct="1">
              <a:buFontTx/>
              <a:buNone/>
              <a:defRPr kumimoji="0" lang="fr-FR" sz="1800" b="1">
                <a:solidFill>
                  <a:schemeClr val="tx2">
                    <a:lumMod val="50000"/>
                  </a:schemeClr>
                </a:solidFill>
                <a:latin typeface="Neou Thin"/>
                <a:cs typeface="Neou Thin"/>
              </a:defRPr>
            </a:lvl1pPr>
            <a:extLst/>
          </a:lstStyle>
          <a:p>
            <a:pPr lvl="0"/>
            <a:r>
              <a:rPr kumimoji="0" lang="fr-FR"/>
              <a:t>N° de page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u contenu 2"/>
          <p:cNvSpPr>
            <a:spLocks noGrp="1"/>
          </p:cNvSpPr>
          <p:nvPr>
            <p:ph idx="16"/>
          </p:nvPr>
        </p:nvSpPr>
        <p:spPr>
          <a:xfrm>
            <a:off x="285720" y="1760557"/>
            <a:ext cx="8503200" cy="1452419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20" name="Espace réservé du contenu 2"/>
          <p:cNvSpPr>
            <a:spLocks noGrp="1"/>
          </p:cNvSpPr>
          <p:nvPr>
            <p:ph idx="18"/>
          </p:nvPr>
        </p:nvSpPr>
        <p:spPr>
          <a:xfrm>
            <a:off x="285720" y="3834499"/>
            <a:ext cx="8503200" cy="1954195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5" name="Rectangle 8"/>
          <p:cNvSpPr>
            <a:spLocks noGrp="1"/>
          </p:cNvSpPr>
          <p:nvPr>
            <p:ph type="body" sz="quarter" idx="14" hasCustomPrompt="1"/>
          </p:nvPr>
        </p:nvSpPr>
        <p:spPr>
          <a:xfrm>
            <a:off x="285720" y="1283050"/>
            <a:ext cx="8503200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18" name="Connecteur droit 17"/>
          <p:cNvCxnSpPr/>
          <p:nvPr userDrawn="1"/>
        </p:nvCxnSpPr>
        <p:spPr>
          <a:xfrm>
            <a:off x="285720" y="1643050"/>
            <a:ext cx="8503200" cy="0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8"/>
          <p:cNvSpPr>
            <a:spLocks noGrp="1"/>
          </p:cNvSpPr>
          <p:nvPr>
            <p:ph type="body" sz="quarter" idx="17" hasCustomPrompt="1"/>
          </p:nvPr>
        </p:nvSpPr>
        <p:spPr>
          <a:xfrm>
            <a:off x="285720" y="3356992"/>
            <a:ext cx="8503200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21" name="Connecteur droit 20"/>
          <p:cNvCxnSpPr/>
          <p:nvPr userDrawn="1"/>
        </p:nvCxnSpPr>
        <p:spPr>
          <a:xfrm>
            <a:off x="285720" y="3716992"/>
            <a:ext cx="8503200" cy="0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028587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8"/>
          <p:cNvSpPr>
            <a:spLocks noGrp="1"/>
          </p:cNvSpPr>
          <p:nvPr>
            <p:ph type="body" sz="quarter" idx="19" hasCustomPrompt="1"/>
          </p:nvPr>
        </p:nvSpPr>
        <p:spPr>
          <a:xfrm>
            <a:off x="285720" y="1281600"/>
            <a:ext cx="8503200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17" name="Espace réservé du contenu 2"/>
          <p:cNvSpPr>
            <a:spLocks noGrp="1"/>
          </p:cNvSpPr>
          <p:nvPr>
            <p:ph idx="20"/>
          </p:nvPr>
        </p:nvSpPr>
        <p:spPr>
          <a:xfrm>
            <a:off x="285720" y="1763367"/>
            <a:ext cx="8503200" cy="1237005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9" name="Rectangle 8"/>
          <p:cNvSpPr>
            <a:spLocks noGrp="1"/>
          </p:cNvSpPr>
          <p:nvPr>
            <p:ph type="body" sz="quarter" idx="21" hasCustomPrompt="1"/>
          </p:nvPr>
        </p:nvSpPr>
        <p:spPr>
          <a:xfrm>
            <a:off x="285720" y="3139200"/>
            <a:ext cx="8503200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20" name="Espace réservé du contenu 2"/>
          <p:cNvSpPr>
            <a:spLocks noGrp="1"/>
          </p:cNvSpPr>
          <p:nvPr>
            <p:ph idx="22"/>
          </p:nvPr>
        </p:nvSpPr>
        <p:spPr>
          <a:xfrm>
            <a:off x="285720" y="3620755"/>
            <a:ext cx="8503200" cy="2665765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cxnSp>
        <p:nvCxnSpPr>
          <p:cNvPr id="21" name="Connecteur droit 20"/>
          <p:cNvCxnSpPr/>
          <p:nvPr userDrawn="1"/>
        </p:nvCxnSpPr>
        <p:spPr>
          <a:xfrm>
            <a:off x="285720" y="3503248"/>
            <a:ext cx="8503200" cy="0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/>
          <p:cNvCxnSpPr/>
          <p:nvPr userDrawn="1"/>
        </p:nvCxnSpPr>
        <p:spPr>
          <a:xfrm>
            <a:off x="285720" y="1643050"/>
            <a:ext cx="8503200" cy="0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8"/>
          <p:cNvSpPr>
            <a:spLocks noGrp="1"/>
          </p:cNvSpPr>
          <p:nvPr>
            <p:ph type="body" sz="quarter" idx="23" hasCustomPrompt="1"/>
          </p:nvPr>
        </p:nvSpPr>
        <p:spPr>
          <a:xfrm>
            <a:off x="285720" y="1273170"/>
            <a:ext cx="8503200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20" name="Espace réservé du contenu 2"/>
          <p:cNvSpPr>
            <a:spLocks noGrp="1"/>
          </p:cNvSpPr>
          <p:nvPr>
            <p:ph idx="24"/>
          </p:nvPr>
        </p:nvSpPr>
        <p:spPr>
          <a:xfrm>
            <a:off x="285720" y="1754937"/>
            <a:ext cx="8503200" cy="1080000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21" name="Rectangle 8"/>
          <p:cNvSpPr>
            <a:spLocks noGrp="1"/>
          </p:cNvSpPr>
          <p:nvPr>
            <p:ph type="body" sz="quarter" idx="25" hasCustomPrompt="1"/>
          </p:nvPr>
        </p:nvSpPr>
        <p:spPr>
          <a:xfrm>
            <a:off x="285720" y="3000372"/>
            <a:ext cx="8503200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22" name="Espace réservé du contenu 2"/>
          <p:cNvSpPr>
            <a:spLocks noGrp="1"/>
          </p:cNvSpPr>
          <p:nvPr>
            <p:ph idx="26"/>
          </p:nvPr>
        </p:nvSpPr>
        <p:spPr>
          <a:xfrm>
            <a:off x="285720" y="3492008"/>
            <a:ext cx="8503200" cy="1080000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cxnSp>
        <p:nvCxnSpPr>
          <p:cNvPr id="29" name="Connecteur droit 28"/>
          <p:cNvCxnSpPr/>
          <p:nvPr userDrawn="1"/>
        </p:nvCxnSpPr>
        <p:spPr>
          <a:xfrm>
            <a:off x="285720" y="3357562"/>
            <a:ext cx="8503200" cy="0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31"/>
          <p:cNvCxnSpPr/>
          <p:nvPr userDrawn="1"/>
        </p:nvCxnSpPr>
        <p:spPr>
          <a:xfrm>
            <a:off x="285720" y="1634620"/>
            <a:ext cx="8503200" cy="0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8"/>
          <p:cNvSpPr>
            <a:spLocks noGrp="1"/>
          </p:cNvSpPr>
          <p:nvPr>
            <p:ph type="body" sz="quarter" idx="27" hasCustomPrompt="1"/>
          </p:nvPr>
        </p:nvSpPr>
        <p:spPr>
          <a:xfrm>
            <a:off x="285720" y="4714884"/>
            <a:ext cx="8503200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34" name="Espace réservé du contenu 2"/>
          <p:cNvSpPr>
            <a:spLocks noGrp="1"/>
          </p:cNvSpPr>
          <p:nvPr>
            <p:ph idx="28"/>
          </p:nvPr>
        </p:nvSpPr>
        <p:spPr>
          <a:xfrm>
            <a:off x="285720" y="5206520"/>
            <a:ext cx="8503200" cy="1080000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cxnSp>
        <p:nvCxnSpPr>
          <p:cNvPr id="35" name="Connecteur droit 34"/>
          <p:cNvCxnSpPr/>
          <p:nvPr userDrawn="1"/>
        </p:nvCxnSpPr>
        <p:spPr>
          <a:xfrm>
            <a:off x="285720" y="5072074"/>
            <a:ext cx="8503200" cy="0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lèche vers le bas 29"/>
          <p:cNvSpPr/>
          <p:nvPr userDrawn="1"/>
        </p:nvSpPr>
        <p:spPr>
          <a:xfrm>
            <a:off x="4500562" y="4608000"/>
            <a:ext cx="142876" cy="142876"/>
          </a:xfrm>
          <a:prstGeom prst="downArrow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Arial"/>
            </a:endParaRPr>
          </a:p>
        </p:txBody>
      </p:sp>
      <p:sp>
        <p:nvSpPr>
          <p:cNvPr id="31" name="Flèche vers le bas 30"/>
          <p:cNvSpPr/>
          <p:nvPr userDrawn="1"/>
        </p:nvSpPr>
        <p:spPr>
          <a:xfrm>
            <a:off x="4500562" y="2880000"/>
            <a:ext cx="142876" cy="142876"/>
          </a:xfrm>
          <a:prstGeom prst="downArrow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Arial"/>
            </a:endParaRPr>
          </a:p>
        </p:txBody>
      </p:sp>
      <p:sp>
        <p:nvSpPr>
          <p:cNvPr id="17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space réservé du contenu 2"/>
          <p:cNvSpPr>
            <a:spLocks noGrp="1"/>
          </p:cNvSpPr>
          <p:nvPr>
            <p:ph idx="13"/>
          </p:nvPr>
        </p:nvSpPr>
        <p:spPr>
          <a:xfrm>
            <a:off x="4643438" y="1471995"/>
            <a:ext cx="4143404" cy="2239947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24" name="Rectangle 8"/>
          <p:cNvSpPr>
            <a:spLocks noGrp="1"/>
          </p:cNvSpPr>
          <p:nvPr>
            <p:ph type="body" sz="quarter" idx="14" hasCustomPrompt="1"/>
          </p:nvPr>
        </p:nvSpPr>
        <p:spPr>
          <a:xfrm>
            <a:off x="285720" y="994488"/>
            <a:ext cx="4143404" cy="360000"/>
          </a:xfrm>
          <a:prstGeom prst="rect">
            <a:avLst/>
          </a:prstGeom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25" name="Espace réservé du contenu 2"/>
          <p:cNvSpPr>
            <a:spLocks noGrp="1"/>
          </p:cNvSpPr>
          <p:nvPr>
            <p:ph idx="16"/>
          </p:nvPr>
        </p:nvSpPr>
        <p:spPr>
          <a:xfrm>
            <a:off x="285720" y="1471995"/>
            <a:ext cx="4143404" cy="2239947"/>
          </a:xfrm>
          <a:prstGeom prst="rect">
            <a:avLst/>
          </a:prstGeom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cxnSp>
        <p:nvCxnSpPr>
          <p:cNvPr id="26" name="Connecteur droit 25"/>
          <p:cNvCxnSpPr/>
          <p:nvPr userDrawn="1"/>
        </p:nvCxnSpPr>
        <p:spPr>
          <a:xfrm>
            <a:off x="285720" y="1354488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8"/>
          <p:cNvSpPr>
            <a:spLocks noGrp="1"/>
          </p:cNvSpPr>
          <p:nvPr>
            <p:ph type="body" sz="quarter" idx="17" hasCustomPrompt="1"/>
          </p:nvPr>
        </p:nvSpPr>
        <p:spPr>
          <a:xfrm>
            <a:off x="4643242" y="993600"/>
            <a:ext cx="4143404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28" name="Connecteur droit 27"/>
          <p:cNvCxnSpPr/>
          <p:nvPr userDrawn="1"/>
        </p:nvCxnSpPr>
        <p:spPr>
          <a:xfrm>
            <a:off x="4643242" y="1353600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8"/>
          <p:cNvSpPr>
            <a:spLocks noGrp="1"/>
          </p:cNvSpPr>
          <p:nvPr>
            <p:ph type="body" sz="quarter" idx="18" hasCustomPrompt="1"/>
          </p:nvPr>
        </p:nvSpPr>
        <p:spPr>
          <a:xfrm>
            <a:off x="285720" y="3854818"/>
            <a:ext cx="4143404" cy="360000"/>
          </a:xfrm>
          <a:prstGeom prst="rect">
            <a:avLst/>
          </a:prstGeom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30" name="Espace réservé du contenu 2"/>
          <p:cNvSpPr>
            <a:spLocks noGrp="1"/>
          </p:cNvSpPr>
          <p:nvPr>
            <p:ph idx="19"/>
          </p:nvPr>
        </p:nvSpPr>
        <p:spPr>
          <a:xfrm>
            <a:off x="285720" y="4332325"/>
            <a:ext cx="4143404" cy="2239947"/>
          </a:xfrm>
          <a:prstGeom prst="rect">
            <a:avLst/>
          </a:prstGeom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31" name="Rectangle 8"/>
          <p:cNvSpPr>
            <a:spLocks noGrp="1"/>
          </p:cNvSpPr>
          <p:nvPr>
            <p:ph type="body" sz="quarter" idx="20" hasCustomPrompt="1"/>
          </p:nvPr>
        </p:nvSpPr>
        <p:spPr>
          <a:xfrm>
            <a:off x="4643438" y="3854818"/>
            <a:ext cx="4143404" cy="360000"/>
          </a:xfrm>
          <a:prstGeom prst="rect">
            <a:avLst/>
          </a:prstGeom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32" name="Espace réservé du contenu 2"/>
          <p:cNvSpPr>
            <a:spLocks noGrp="1"/>
          </p:cNvSpPr>
          <p:nvPr>
            <p:ph idx="21"/>
          </p:nvPr>
        </p:nvSpPr>
        <p:spPr>
          <a:xfrm>
            <a:off x="4643438" y="4332325"/>
            <a:ext cx="4143404" cy="2239947"/>
          </a:xfrm>
          <a:prstGeom prst="rect">
            <a:avLst/>
          </a:prstGeom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cxnSp>
        <p:nvCxnSpPr>
          <p:cNvPr id="33" name="Connecteur droit 32"/>
          <p:cNvCxnSpPr/>
          <p:nvPr userDrawn="1"/>
        </p:nvCxnSpPr>
        <p:spPr>
          <a:xfrm>
            <a:off x="285720" y="4215600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33"/>
          <p:cNvCxnSpPr/>
          <p:nvPr userDrawn="1"/>
        </p:nvCxnSpPr>
        <p:spPr>
          <a:xfrm>
            <a:off x="4643438" y="4215600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2 sans barre ble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space réservé du contenu 2"/>
          <p:cNvSpPr>
            <a:spLocks noGrp="1"/>
          </p:cNvSpPr>
          <p:nvPr>
            <p:ph idx="13"/>
          </p:nvPr>
        </p:nvSpPr>
        <p:spPr>
          <a:xfrm>
            <a:off x="4643438" y="1471995"/>
            <a:ext cx="4143404" cy="2239947"/>
          </a:xfrm>
          <a:prstGeom prst="rect">
            <a:avLst/>
          </a:prstGeom>
          <a:ln w="6350">
            <a:noFill/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24" name="Rectangle 8"/>
          <p:cNvSpPr>
            <a:spLocks noGrp="1"/>
          </p:cNvSpPr>
          <p:nvPr>
            <p:ph type="body" sz="quarter" idx="14" hasCustomPrompt="1"/>
          </p:nvPr>
        </p:nvSpPr>
        <p:spPr>
          <a:xfrm>
            <a:off x="285720" y="994488"/>
            <a:ext cx="4143404" cy="360000"/>
          </a:xfrm>
          <a:prstGeom prst="rect">
            <a:avLst/>
          </a:prstGeom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25" name="Espace réservé du contenu 2"/>
          <p:cNvSpPr>
            <a:spLocks noGrp="1"/>
          </p:cNvSpPr>
          <p:nvPr>
            <p:ph idx="16"/>
          </p:nvPr>
        </p:nvSpPr>
        <p:spPr>
          <a:xfrm>
            <a:off x="285720" y="1471995"/>
            <a:ext cx="4143404" cy="2239947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27" name="Rectangle 8"/>
          <p:cNvSpPr>
            <a:spLocks noGrp="1"/>
          </p:cNvSpPr>
          <p:nvPr>
            <p:ph type="body" sz="quarter" idx="17" hasCustomPrompt="1"/>
          </p:nvPr>
        </p:nvSpPr>
        <p:spPr>
          <a:xfrm>
            <a:off x="4643242" y="993600"/>
            <a:ext cx="4143404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29" name="Rectangle 8"/>
          <p:cNvSpPr>
            <a:spLocks noGrp="1"/>
          </p:cNvSpPr>
          <p:nvPr>
            <p:ph type="body" sz="quarter" idx="18" hasCustomPrompt="1"/>
          </p:nvPr>
        </p:nvSpPr>
        <p:spPr>
          <a:xfrm>
            <a:off x="285720" y="3854818"/>
            <a:ext cx="4143404" cy="360000"/>
          </a:xfrm>
          <a:prstGeom prst="rect">
            <a:avLst/>
          </a:prstGeom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30" name="Espace réservé du contenu 2"/>
          <p:cNvSpPr>
            <a:spLocks noGrp="1"/>
          </p:cNvSpPr>
          <p:nvPr>
            <p:ph idx="19"/>
          </p:nvPr>
        </p:nvSpPr>
        <p:spPr>
          <a:xfrm>
            <a:off x="285720" y="4332325"/>
            <a:ext cx="4143404" cy="2239947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31" name="Rectangle 8"/>
          <p:cNvSpPr>
            <a:spLocks noGrp="1"/>
          </p:cNvSpPr>
          <p:nvPr>
            <p:ph type="body" sz="quarter" idx="20" hasCustomPrompt="1"/>
          </p:nvPr>
        </p:nvSpPr>
        <p:spPr>
          <a:xfrm>
            <a:off x="4643438" y="3854818"/>
            <a:ext cx="4143404" cy="360000"/>
          </a:xfrm>
          <a:prstGeom prst="rect">
            <a:avLst/>
          </a:prstGeom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32" name="Espace réservé du contenu 2"/>
          <p:cNvSpPr>
            <a:spLocks noGrp="1"/>
          </p:cNvSpPr>
          <p:nvPr>
            <p:ph idx="21"/>
          </p:nvPr>
        </p:nvSpPr>
        <p:spPr>
          <a:xfrm>
            <a:off x="4643438" y="4332325"/>
            <a:ext cx="4143404" cy="2239947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7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378785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x2+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space réservé du contenu 2"/>
          <p:cNvSpPr>
            <a:spLocks noGrp="1"/>
          </p:cNvSpPr>
          <p:nvPr>
            <p:ph idx="13"/>
          </p:nvPr>
        </p:nvSpPr>
        <p:spPr>
          <a:xfrm>
            <a:off x="4643438" y="1471995"/>
            <a:ext cx="4143404" cy="2239947"/>
          </a:xfrm>
          <a:prstGeom prst="rect">
            <a:avLst/>
          </a:prstGeom>
          <a:ln w="6350">
            <a:noFill/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24" name="Rectangle 8"/>
          <p:cNvSpPr>
            <a:spLocks noGrp="1"/>
          </p:cNvSpPr>
          <p:nvPr>
            <p:ph type="body" sz="quarter" idx="14" hasCustomPrompt="1"/>
          </p:nvPr>
        </p:nvSpPr>
        <p:spPr>
          <a:xfrm>
            <a:off x="285720" y="994488"/>
            <a:ext cx="4143404" cy="360000"/>
          </a:xfrm>
          <a:prstGeom prst="rect">
            <a:avLst/>
          </a:prstGeom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25" name="Espace réservé du contenu 2"/>
          <p:cNvSpPr>
            <a:spLocks noGrp="1"/>
          </p:cNvSpPr>
          <p:nvPr>
            <p:ph idx="16"/>
          </p:nvPr>
        </p:nvSpPr>
        <p:spPr>
          <a:xfrm>
            <a:off x="285720" y="1471995"/>
            <a:ext cx="4143404" cy="2239947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cxnSp>
        <p:nvCxnSpPr>
          <p:cNvPr id="26" name="Connecteur droit 25"/>
          <p:cNvCxnSpPr/>
          <p:nvPr userDrawn="1"/>
        </p:nvCxnSpPr>
        <p:spPr>
          <a:xfrm>
            <a:off x="285720" y="1354488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8"/>
          <p:cNvSpPr>
            <a:spLocks noGrp="1"/>
          </p:cNvSpPr>
          <p:nvPr>
            <p:ph type="body" sz="quarter" idx="17" hasCustomPrompt="1"/>
          </p:nvPr>
        </p:nvSpPr>
        <p:spPr>
          <a:xfrm>
            <a:off x="4643242" y="993600"/>
            <a:ext cx="4143404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28" name="Connecteur droit 27"/>
          <p:cNvCxnSpPr/>
          <p:nvPr userDrawn="1"/>
        </p:nvCxnSpPr>
        <p:spPr>
          <a:xfrm>
            <a:off x="4643242" y="1353600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8"/>
          <p:cNvSpPr>
            <a:spLocks noGrp="1"/>
          </p:cNvSpPr>
          <p:nvPr>
            <p:ph type="body" sz="quarter" idx="18" hasCustomPrompt="1"/>
          </p:nvPr>
        </p:nvSpPr>
        <p:spPr>
          <a:xfrm>
            <a:off x="2464102" y="3854818"/>
            <a:ext cx="4143600" cy="360000"/>
          </a:xfrm>
          <a:prstGeom prst="rect">
            <a:avLst/>
          </a:prstGeom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30" name="Espace réservé du contenu 2"/>
          <p:cNvSpPr>
            <a:spLocks noGrp="1"/>
          </p:cNvSpPr>
          <p:nvPr>
            <p:ph idx="19"/>
          </p:nvPr>
        </p:nvSpPr>
        <p:spPr>
          <a:xfrm>
            <a:off x="2464298" y="4350607"/>
            <a:ext cx="4143404" cy="2239947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cxnSp>
        <p:nvCxnSpPr>
          <p:cNvPr id="33" name="Connecteur droit 32"/>
          <p:cNvCxnSpPr/>
          <p:nvPr userDrawn="1"/>
        </p:nvCxnSpPr>
        <p:spPr>
          <a:xfrm>
            <a:off x="2464102" y="4207952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884728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x2+1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space réservé du contenu 2"/>
          <p:cNvSpPr>
            <a:spLocks noGrp="1"/>
          </p:cNvSpPr>
          <p:nvPr>
            <p:ph idx="13"/>
          </p:nvPr>
        </p:nvSpPr>
        <p:spPr>
          <a:xfrm>
            <a:off x="4643438" y="1471995"/>
            <a:ext cx="4143404" cy="2239947"/>
          </a:xfrm>
          <a:prstGeom prst="rect">
            <a:avLst/>
          </a:prstGeom>
          <a:ln w="6350">
            <a:noFill/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24" name="Rectangle 8"/>
          <p:cNvSpPr>
            <a:spLocks noGrp="1"/>
          </p:cNvSpPr>
          <p:nvPr>
            <p:ph type="body" sz="quarter" idx="14" hasCustomPrompt="1"/>
          </p:nvPr>
        </p:nvSpPr>
        <p:spPr>
          <a:xfrm>
            <a:off x="285720" y="994488"/>
            <a:ext cx="4143404" cy="360000"/>
          </a:xfrm>
          <a:prstGeom prst="rect">
            <a:avLst/>
          </a:prstGeom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25" name="Espace réservé du contenu 2"/>
          <p:cNvSpPr>
            <a:spLocks noGrp="1"/>
          </p:cNvSpPr>
          <p:nvPr>
            <p:ph idx="16"/>
          </p:nvPr>
        </p:nvSpPr>
        <p:spPr>
          <a:xfrm>
            <a:off x="285720" y="1471995"/>
            <a:ext cx="4143404" cy="2239947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cxnSp>
        <p:nvCxnSpPr>
          <p:cNvPr id="26" name="Connecteur droit 25"/>
          <p:cNvCxnSpPr/>
          <p:nvPr userDrawn="1"/>
        </p:nvCxnSpPr>
        <p:spPr>
          <a:xfrm>
            <a:off x="285720" y="1354488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8"/>
          <p:cNvSpPr>
            <a:spLocks noGrp="1"/>
          </p:cNvSpPr>
          <p:nvPr>
            <p:ph type="body" sz="quarter" idx="17" hasCustomPrompt="1"/>
          </p:nvPr>
        </p:nvSpPr>
        <p:spPr>
          <a:xfrm>
            <a:off x="4643242" y="993600"/>
            <a:ext cx="4143404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28" name="Connecteur droit 27"/>
          <p:cNvCxnSpPr/>
          <p:nvPr userDrawn="1"/>
        </p:nvCxnSpPr>
        <p:spPr>
          <a:xfrm>
            <a:off x="4643242" y="1353600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8"/>
          <p:cNvSpPr>
            <a:spLocks noGrp="1"/>
          </p:cNvSpPr>
          <p:nvPr>
            <p:ph type="body" sz="quarter" idx="18" hasCustomPrompt="1"/>
          </p:nvPr>
        </p:nvSpPr>
        <p:spPr>
          <a:xfrm>
            <a:off x="284101" y="3854818"/>
            <a:ext cx="8502648" cy="360000"/>
          </a:xfrm>
          <a:prstGeom prst="rect">
            <a:avLst/>
          </a:prstGeom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30" name="Espace réservé du contenu 2"/>
          <p:cNvSpPr>
            <a:spLocks noGrp="1"/>
          </p:cNvSpPr>
          <p:nvPr>
            <p:ph idx="19"/>
          </p:nvPr>
        </p:nvSpPr>
        <p:spPr>
          <a:xfrm>
            <a:off x="284400" y="4350607"/>
            <a:ext cx="8502246" cy="2239947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cxnSp>
        <p:nvCxnSpPr>
          <p:cNvPr id="33" name="Connecteur droit 32"/>
          <p:cNvCxnSpPr/>
          <p:nvPr userDrawn="1"/>
        </p:nvCxnSpPr>
        <p:spPr>
          <a:xfrm flipV="1">
            <a:off x="284101" y="4209130"/>
            <a:ext cx="8502648" cy="121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915271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x2+1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space réservé du contenu 2"/>
          <p:cNvSpPr>
            <a:spLocks noGrp="1"/>
          </p:cNvSpPr>
          <p:nvPr>
            <p:ph idx="13"/>
          </p:nvPr>
        </p:nvSpPr>
        <p:spPr>
          <a:xfrm>
            <a:off x="4643438" y="1747156"/>
            <a:ext cx="4143404" cy="1971874"/>
          </a:xfrm>
          <a:prstGeom prst="rect">
            <a:avLst/>
          </a:prstGeom>
          <a:ln w="6350">
            <a:noFill/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24" name="Rectangle 8"/>
          <p:cNvSpPr>
            <a:spLocks noGrp="1"/>
          </p:cNvSpPr>
          <p:nvPr>
            <p:ph type="body" sz="quarter" idx="14" hasCustomPrompt="1"/>
          </p:nvPr>
        </p:nvSpPr>
        <p:spPr>
          <a:xfrm>
            <a:off x="4643242" y="1279698"/>
            <a:ext cx="4143404" cy="360000"/>
          </a:xfrm>
          <a:prstGeom prst="rect">
            <a:avLst/>
          </a:prstGeom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25" name="Espace réservé du contenu 2"/>
          <p:cNvSpPr>
            <a:spLocks noGrp="1"/>
          </p:cNvSpPr>
          <p:nvPr>
            <p:ph idx="16"/>
          </p:nvPr>
        </p:nvSpPr>
        <p:spPr>
          <a:xfrm>
            <a:off x="285720" y="1747156"/>
            <a:ext cx="4143404" cy="1971874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cxnSp>
        <p:nvCxnSpPr>
          <p:cNvPr id="26" name="Connecteur droit 25"/>
          <p:cNvCxnSpPr/>
          <p:nvPr userDrawn="1"/>
        </p:nvCxnSpPr>
        <p:spPr>
          <a:xfrm>
            <a:off x="285622" y="1642532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8"/>
          <p:cNvSpPr>
            <a:spLocks noGrp="1"/>
          </p:cNvSpPr>
          <p:nvPr>
            <p:ph type="body" sz="quarter" idx="17" hasCustomPrompt="1"/>
          </p:nvPr>
        </p:nvSpPr>
        <p:spPr>
          <a:xfrm>
            <a:off x="285720" y="1278062"/>
            <a:ext cx="4143404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28" name="Connecteur droit 27"/>
          <p:cNvCxnSpPr/>
          <p:nvPr userDrawn="1"/>
        </p:nvCxnSpPr>
        <p:spPr>
          <a:xfrm>
            <a:off x="4643046" y="1644168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8"/>
          <p:cNvSpPr>
            <a:spLocks noGrp="1"/>
          </p:cNvSpPr>
          <p:nvPr>
            <p:ph type="body" sz="quarter" idx="18" hasCustomPrompt="1"/>
          </p:nvPr>
        </p:nvSpPr>
        <p:spPr>
          <a:xfrm>
            <a:off x="284101" y="3854818"/>
            <a:ext cx="8502648" cy="360000"/>
          </a:xfrm>
          <a:prstGeom prst="rect">
            <a:avLst/>
          </a:prstGeom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30" name="Espace réservé du contenu 2"/>
          <p:cNvSpPr>
            <a:spLocks noGrp="1"/>
          </p:cNvSpPr>
          <p:nvPr>
            <p:ph idx="19"/>
          </p:nvPr>
        </p:nvSpPr>
        <p:spPr>
          <a:xfrm>
            <a:off x="284400" y="4350607"/>
            <a:ext cx="8502246" cy="2239947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cxnSp>
        <p:nvCxnSpPr>
          <p:cNvPr id="33" name="Connecteur droit 32"/>
          <p:cNvCxnSpPr/>
          <p:nvPr userDrawn="1"/>
        </p:nvCxnSpPr>
        <p:spPr>
          <a:xfrm flipV="1">
            <a:off x="284101" y="4209130"/>
            <a:ext cx="8502648" cy="121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07840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1x2+1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space réservé du contenu 2"/>
          <p:cNvSpPr>
            <a:spLocks noGrp="1"/>
          </p:cNvSpPr>
          <p:nvPr>
            <p:ph idx="13"/>
          </p:nvPr>
        </p:nvSpPr>
        <p:spPr>
          <a:xfrm>
            <a:off x="4643438" y="1747155"/>
            <a:ext cx="4143404" cy="2493427"/>
          </a:xfrm>
          <a:prstGeom prst="rect">
            <a:avLst/>
          </a:prstGeom>
          <a:ln w="6350">
            <a:noFill/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24" name="Rectangle 8"/>
          <p:cNvSpPr>
            <a:spLocks noGrp="1"/>
          </p:cNvSpPr>
          <p:nvPr>
            <p:ph type="body" sz="quarter" idx="14" hasCustomPrompt="1"/>
          </p:nvPr>
        </p:nvSpPr>
        <p:spPr>
          <a:xfrm>
            <a:off x="4643242" y="1279698"/>
            <a:ext cx="4143404" cy="360000"/>
          </a:xfrm>
          <a:prstGeom prst="rect">
            <a:avLst/>
          </a:prstGeom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25" name="Espace réservé du contenu 2"/>
          <p:cNvSpPr>
            <a:spLocks noGrp="1"/>
          </p:cNvSpPr>
          <p:nvPr>
            <p:ph idx="16"/>
          </p:nvPr>
        </p:nvSpPr>
        <p:spPr>
          <a:xfrm>
            <a:off x="285720" y="1747155"/>
            <a:ext cx="4143404" cy="2493427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cxnSp>
        <p:nvCxnSpPr>
          <p:cNvPr id="26" name="Connecteur droit 25"/>
          <p:cNvCxnSpPr/>
          <p:nvPr userDrawn="1"/>
        </p:nvCxnSpPr>
        <p:spPr>
          <a:xfrm>
            <a:off x="285622" y="1642532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8"/>
          <p:cNvSpPr>
            <a:spLocks noGrp="1"/>
          </p:cNvSpPr>
          <p:nvPr>
            <p:ph type="body" sz="quarter" idx="17" hasCustomPrompt="1"/>
          </p:nvPr>
        </p:nvSpPr>
        <p:spPr>
          <a:xfrm>
            <a:off x="285720" y="1278062"/>
            <a:ext cx="4143404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28" name="Connecteur droit 27"/>
          <p:cNvCxnSpPr/>
          <p:nvPr userDrawn="1"/>
        </p:nvCxnSpPr>
        <p:spPr>
          <a:xfrm>
            <a:off x="4643046" y="1644168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8"/>
          <p:cNvSpPr>
            <a:spLocks noGrp="1"/>
          </p:cNvSpPr>
          <p:nvPr>
            <p:ph type="body" sz="quarter" idx="18" hasCustomPrompt="1"/>
          </p:nvPr>
        </p:nvSpPr>
        <p:spPr>
          <a:xfrm>
            <a:off x="284101" y="4376372"/>
            <a:ext cx="8502648" cy="360000"/>
          </a:xfrm>
          <a:prstGeom prst="rect">
            <a:avLst/>
          </a:prstGeom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30" name="Espace réservé du contenu 2"/>
          <p:cNvSpPr>
            <a:spLocks noGrp="1"/>
          </p:cNvSpPr>
          <p:nvPr>
            <p:ph idx="19"/>
          </p:nvPr>
        </p:nvSpPr>
        <p:spPr>
          <a:xfrm>
            <a:off x="284400" y="4872161"/>
            <a:ext cx="8502246" cy="1706005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cxnSp>
        <p:nvCxnSpPr>
          <p:cNvPr id="33" name="Connecteur droit 32"/>
          <p:cNvCxnSpPr/>
          <p:nvPr userDrawn="1"/>
        </p:nvCxnSpPr>
        <p:spPr>
          <a:xfrm flipV="1">
            <a:off x="284101" y="4730684"/>
            <a:ext cx="8502648" cy="121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361476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+1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sp>
        <p:nvSpPr>
          <p:cNvPr id="12" name="Rectangle 8"/>
          <p:cNvSpPr>
            <a:spLocks noGrp="1"/>
          </p:cNvSpPr>
          <p:nvPr>
            <p:ph type="body" sz="quarter" idx="18" hasCustomPrompt="1"/>
          </p:nvPr>
        </p:nvSpPr>
        <p:spPr>
          <a:xfrm>
            <a:off x="291113" y="976206"/>
            <a:ext cx="8502648" cy="360000"/>
          </a:xfrm>
          <a:prstGeom prst="rect">
            <a:avLst/>
          </a:prstGeom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13" name="Espace réservé du contenu 2"/>
          <p:cNvSpPr>
            <a:spLocks noGrp="1"/>
          </p:cNvSpPr>
          <p:nvPr>
            <p:ph idx="19"/>
          </p:nvPr>
        </p:nvSpPr>
        <p:spPr>
          <a:xfrm>
            <a:off x="291412" y="1471995"/>
            <a:ext cx="8502246" cy="2239947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cxnSp>
        <p:nvCxnSpPr>
          <p:cNvPr id="14" name="Connecteur droit 13"/>
          <p:cNvCxnSpPr/>
          <p:nvPr userDrawn="1"/>
        </p:nvCxnSpPr>
        <p:spPr>
          <a:xfrm flipV="1">
            <a:off x="291113" y="1330518"/>
            <a:ext cx="8502648" cy="121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8"/>
          <p:cNvSpPr>
            <a:spLocks noGrp="1"/>
          </p:cNvSpPr>
          <p:nvPr>
            <p:ph type="body" sz="quarter" idx="20" hasCustomPrompt="1"/>
          </p:nvPr>
        </p:nvSpPr>
        <p:spPr>
          <a:xfrm>
            <a:off x="285720" y="3854818"/>
            <a:ext cx="4143404" cy="360000"/>
          </a:xfrm>
          <a:prstGeom prst="rect">
            <a:avLst/>
          </a:prstGeom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16" name="Espace réservé du contenu 2"/>
          <p:cNvSpPr>
            <a:spLocks noGrp="1"/>
          </p:cNvSpPr>
          <p:nvPr>
            <p:ph idx="21"/>
          </p:nvPr>
        </p:nvSpPr>
        <p:spPr>
          <a:xfrm>
            <a:off x="285720" y="4332325"/>
            <a:ext cx="4143404" cy="2239947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8" name="Rectangle 8"/>
          <p:cNvSpPr>
            <a:spLocks noGrp="1"/>
          </p:cNvSpPr>
          <p:nvPr>
            <p:ph type="body" sz="quarter" idx="22" hasCustomPrompt="1"/>
          </p:nvPr>
        </p:nvSpPr>
        <p:spPr>
          <a:xfrm>
            <a:off x="4643438" y="3854818"/>
            <a:ext cx="4143404" cy="360000"/>
          </a:xfrm>
          <a:prstGeom prst="rect">
            <a:avLst/>
          </a:prstGeom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19" name="Espace réservé du contenu 2"/>
          <p:cNvSpPr>
            <a:spLocks noGrp="1"/>
          </p:cNvSpPr>
          <p:nvPr>
            <p:ph idx="23"/>
          </p:nvPr>
        </p:nvSpPr>
        <p:spPr>
          <a:xfrm>
            <a:off x="4643438" y="4332325"/>
            <a:ext cx="4143404" cy="2239947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cxnSp>
        <p:nvCxnSpPr>
          <p:cNvPr id="20" name="Connecteur droit 19"/>
          <p:cNvCxnSpPr/>
          <p:nvPr userDrawn="1"/>
        </p:nvCxnSpPr>
        <p:spPr>
          <a:xfrm>
            <a:off x="285720" y="4215600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20"/>
          <p:cNvCxnSpPr/>
          <p:nvPr userDrawn="1"/>
        </p:nvCxnSpPr>
        <p:spPr>
          <a:xfrm>
            <a:off x="4643438" y="4215600"/>
            <a:ext cx="4143600" cy="1588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06142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Espace réservé du contenu 2"/>
          <p:cNvSpPr>
            <a:spLocks noGrp="1"/>
          </p:cNvSpPr>
          <p:nvPr>
            <p:ph idx="1"/>
          </p:nvPr>
        </p:nvSpPr>
        <p:spPr>
          <a:xfrm>
            <a:off x="4643438" y="1471995"/>
            <a:ext cx="4143404" cy="2239947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25" name="Espace réservé du contenu 2"/>
          <p:cNvSpPr>
            <a:spLocks noGrp="1"/>
          </p:cNvSpPr>
          <p:nvPr>
            <p:ph idx="22"/>
          </p:nvPr>
        </p:nvSpPr>
        <p:spPr>
          <a:xfrm>
            <a:off x="285720" y="1471995"/>
            <a:ext cx="4143404" cy="2239947"/>
          </a:xfrm>
          <a:prstGeom prst="rect">
            <a:avLst/>
          </a:prstGeom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26" name="Espace réservé du contenu 2"/>
          <p:cNvSpPr>
            <a:spLocks noGrp="1"/>
          </p:cNvSpPr>
          <p:nvPr>
            <p:ph idx="23"/>
          </p:nvPr>
        </p:nvSpPr>
        <p:spPr>
          <a:xfrm>
            <a:off x="285720" y="4332325"/>
            <a:ext cx="4143404" cy="2239947"/>
          </a:xfrm>
          <a:prstGeom prst="rect">
            <a:avLst/>
          </a:prstGeom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31" name="Espace réservé du contenu 2"/>
          <p:cNvSpPr>
            <a:spLocks noGrp="1"/>
          </p:cNvSpPr>
          <p:nvPr>
            <p:ph idx="24"/>
          </p:nvPr>
        </p:nvSpPr>
        <p:spPr>
          <a:xfrm>
            <a:off x="4643438" y="4332325"/>
            <a:ext cx="4143404" cy="2239947"/>
          </a:xfrm>
          <a:prstGeom prst="rect">
            <a:avLst/>
          </a:prstGeom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32" name="Rectangle 8"/>
          <p:cNvSpPr>
            <a:spLocks noGrp="1"/>
          </p:cNvSpPr>
          <p:nvPr>
            <p:ph type="body" sz="quarter" idx="25" hasCustomPrompt="1"/>
          </p:nvPr>
        </p:nvSpPr>
        <p:spPr>
          <a:xfrm>
            <a:off x="285720" y="994488"/>
            <a:ext cx="8503200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33" name="Connecteur droit 32"/>
          <p:cNvCxnSpPr/>
          <p:nvPr userDrawn="1"/>
        </p:nvCxnSpPr>
        <p:spPr>
          <a:xfrm>
            <a:off x="285720" y="1354488"/>
            <a:ext cx="8503200" cy="3560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8"/>
          <p:cNvSpPr>
            <a:spLocks noGrp="1"/>
          </p:cNvSpPr>
          <p:nvPr>
            <p:ph type="body" sz="quarter" idx="26" hasCustomPrompt="1"/>
          </p:nvPr>
        </p:nvSpPr>
        <p:spPr>
          <a:xfrm>
            <a:off x="285720" y="3855600"/>
            <a:ext cx="8503200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35" name="Connecteur droit 34"/>
          <p:cNvCxnSpPr/>
          <p:nvPr userDrawn="1"/>
        </p:nvCxnSpPr>
        <p:spPr>
          <a:xfrm>
            <a:off x="285720" y="4215600"/>
            <a:ext cx="8503200" cy="3560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sp>
        <p:nvSpPr>
          <p:cNvPr id="5" name="Rectangle 6"/>
          <p:cNvSpPr/>
          <p:nvPr userDrawn="1"/>
        </p:nvSpPr>
        <p:spPr>
          <a:xfrm>
            <a:off x="4786346" y="3071810"/>
            <a:ext cx="2000232" cy="2571768"/>
          </a:xfrm>
          <a:prstGeom prst="rect">
            <a:avLst/>
          </a:prstGeom>
          <a:ln w="3175" cap="sq" cmpd="sng" algn="ctr">
            <a:solidFill>
              <a:schemeClr val="tx2"/>
            </a:solidFill>
            <a:prstDash val="solid"/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/>
            <a:endParaRPr kumimoji="0" lang="fr-FR" dirty="0">
              <a:latin typeface="Arial"/>
            </a:endParaRPr>
          </a:p>
        </p:txBody>
      </p:sp>
      <p:sp>
        <p:nvSpPr>
          <p:cNvPr id="6" name="Rectangle 6"/>
          <p:cNvSpPr/>
          <p:nvPr userDrawn="1"/>
        </p:nvSpPr>
        <p:spPr>
          <a:xfrm>
            <a:off x="7000892" y="3071810"/>
            <a:ext cx="2000232" cy="2571768"/>
          </a:xfrm>
          <a:prstGeom prst="rect">
            <a:avLst/>
          </a:prstGeom>
          <a:ln w="3175" cap="sq" cmpd="sng" algn="ctr">
            <a:solidFill>
              <a:schemeClr val="tx2"/>
            </a:solidFill>
            <a:prstDash val="solid"/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/>
            <a:endParaRPr kumimoji="0" lang="fr-FR" dirty="0">
              <a:latin typeface="Arial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4786314" y="1571612"/>
            <a:ext cx="4214842" cy="1071570"/>
          </a:xfrm>
          <a:prstGeom prst="rect">
            <a:avLst/>
          </a:prstGeom>
          <a:ln w="3175" cap="sq" cmpd="sng" algn="ctr">
            <a:solidFill>
              <a:schemeClr val="tx2"/>
            </a:solidFill>
            <a:prstDash val="solid"/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/>
            <a:endParaRPr kumimoji="0" lang="fr-FR" dirty="0">
              <a:latin typeface="Arial"/>
            </a:endParaRPr>
          </a:p>
        </p:txBody>
      </p:sp>
      <p:sp>
        <p:nvSpPr>
          <p:cNvPr id="10" name="Rectangle 6"/>
          <p:cNvSpPr/>
          <p:nvPr userDrawn="1"/>
        </p:nvSpPr>
        <p:spPr>
          <a:xfrm>
            <a:off x="284400" y="3071810"/>
            <a:ext cx="2000232" cy="2571768"/>
          </a:xfrm>
          <a:prstGeom prst="rect">
            <a:avLst/>
          </a:prstGeom>
          <a:ln w="3175" cap="sq" cmpd="sng" algn="ctr">
            <a:solidFill>
              <a:schemeClr val="tx2"/>
            </a:solidFill>
            <a:prstDash val="solid"/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/>
            <a:endParaRPr kumimoji="0" lang="fr-FR" dirty="0">
              <a:latin typeface="Arial"/>
            </a:endParaRPr>
          </a:p>
        </p:txBody>
      </p:sp>
      <p:sp>
        <p:nvSpPr>
          <p:cNvPr id="11" name="Rectangle 10"/>
          <p:cNvSpPr>
            <a:spLocks noGrp="1"/>
          </p:cNvSpPr>
          <p:nvPr>
            <p:ph type="pic" sz="quarter" idx="13" hasCustomPrompt="1"/>
          </p:nvPr>
        </p:nvSpPr>
        <p:spPr>
          <a:xfrm>
            <a:off x="435600" y="3214687"/>
            <a:ext cx="1636553" cy="857256"/>
          </a:xfrm>
          <a:ln w="3175" cmpd="sng">
            <a:noFill/>
          </a:ln>
        </p:spPr>
        <p:txBody>
          <a:bodyPr/>
          <a:lstStyle>
            <a:lvl1pPr>
              <a:buNone/>
              <a:defRPr/>
            </a:lvl1pPr>
            <a:extLst/>
          </a:lstStyle>
          <a:p>
            <a:r>
              <a:rPr kumimoji="0" lang="fr-FR" dirty="0"/>
              <a:t>Logo</a:t>
            </a:r>
            <a:r>
              <a:rPr kumimoji="0" lang="fr-FR" baseline="0" dirty="0"/>
              <a:t> de la société</a:t>
            </a:r>
            <a:endParaRPr kumimoji="0" lang="fr-FR" dirty="0"/>
          </a:p>
        </p:txBody>
      </p:sp>
      <p:sp>
        <p:nvSpPr>
          <p:cNvPr id="12" name="Rectangle 11"/>
          <p:cNvSpPr>
            <a:spLocks noGrp="1"/>
          </p:cNvSpPr>
          <p:nvPr>
            <p:ph type="body" sz="quarter" idx="15" hasCustomPrompt="1"/>
          </p:nvPr>
        </p:nvSpPr>
        <p:spPr>
          <a:xfrm>
            <a:off x="435600" y="5025533"/>
            <a:ext cx="1636557" cy="475169"/>
          </a:xfrm>
          <a:ln w="3175" cmpd="sng">
            <a:noFill/>
          </a:ln>
        </p:spPr>
        <p:txBody>
          <a:bodyPr anchor="ctr">
            <a:noAutofit/>
          </a:bodyPr>
          <a:lstStyle>
            <a:lvl1pPr marL="0" indent="0" algn="l" eaLnBrk="1" latinLnBrk="0" hangingPunct="1">
              <a:defRPr kumimoji="0" lang="fr-FR" sz="1200" i="1"/>
            </a:lvl1pPr>
            <a:extLst/>
          </a:lstStyle>
          <a:p>
            <a:pPr lvl="0"/>
            <a:r>
              <a:rPr kumimoji="0" lang="fr-FR" dirty="0" smtClean="0"/>
              <a:t>Délais de réalisation</a:t>
            </a:r>
            <a:endParaRPr kumimoji="0" lang="fr-FR" dirty="0"/>
          </a:p>
        </p:txBody>
      </p:sp>
      <p:sp>
        <p:nvSpPr>
          <p:cNvPr id="13" name="Rectangle 14"/>
          <p:cNvSpPr>
            <a:spLocks noGrp="1"/>
          </p:cNvSpPr>
          <p:nvPr>
            <p:ph type="body" sz="quarter" idx="16" hasCustomPrompt="1"/>
          </p:nvPr>
        </p:nvSpPr>
        <p:spPr>
          <a:xfrm>
            <a:off x="435600" y="4045273"/>
            <a:ext cx="1636555" cy="960134"/>
          </a:xfrm>
          <a:ln w="3175" cmpd="sng">
            <a:noFill/>
          </a:ln>
        </p:spPr>
        <p:txBody>
          <a:bodyPr anchor="ctr">
            <a:normAutofit/>
          </a:bodyPr>
          <a:lstStyle>
            <a:lvl1pPr marL="0" indent="0" algn="l" eaLnBrk="1" latinLnBrk="0" hangingPunct="1">
              <a:tabLst>
                <a:tab pos="88900" algn="l"/>
              </a:tabLst>
              <a:defRPr kumimoji="0" lang="fr-FR" sz="1200"/>
            </a:lvl1pPr>
            <a:extLst/>
          </a:lstStyle>
          <a:p>
            <a:pPr lvl="0"/>
            <a:r>
              <a:rPr kumimoji="0" lang="fr-FR" dirty="0" smtClean="0"/>
              <a:t>Description</a:t>
            </a:r>
            <a:endParaRPr kumimoji="0" lang="fr-FR" dirty="0"/>
          </a:p>
        </p:txBody>
      </p:sp>
      <p:sp>
        <p:nvSpPr>
          <p:cNvPr id="14" name="Rectangle 6"/>
          <p:cNvSpPr/>
          <p:nvPr userDrawn="1"/>
        </p:nvSpPr>
        <p:spPr>
          <a:xfrm>
            <a:off x="2498400" y="3071810"/>
            <a:ext cx="2000232" cy="2571768"/>
          </a:xfrm>
          <a:prstGeom prst="rect">
            <a:avLst/>
          </a:prstGeom>
          <a:ln w="3175" cap="sq" cmpd="sng" algn="ctr">
            <a:solidFill>
              <a:schemeClr val="tx2"/>
            </a:solidFill>
            <a:prstDash val="solid"/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/>
            <a:endParaRPr kumimoji="0" lang="fr-FR" dirty="0">
              <a:latin typeface="Arial"/>
            </a:endParaRPr>
          </a:p>
        </p:txBody>
      </p:sp>
      <p:sp>
        <p:nvSpPr>
          <p:cNvPr id="15" name="Rectangle 10"/>
          <p:cNvSpPr>
            <a:spLocks noGrp="1"/>
          </p:cNvSpPr>
          <p:nvPr>
            <p:ph type="pic" sz="quarter" idx="50" hasCustomPrompt="1"/>
          </p:nvPr>
        </p:nvSpPr>
        <p:spPr>
          <a:xfrm>
            <a:off x="2649600" y="3214687"/>
            <a:ext cx="1636553" cy="857256"/>
          </a:xfrm>
          <a:ln w="3175" cmpd="sng">
            <a:noFill/>
          </a:ln>
        </p:spPr>
        <p:txBody>
          <a:bodyPr/>
          <a:lstStyle>
            <a:lvl1pPr>
              <a:buNone/>
              <a:defRPr/>
            </a:lvl1pPr>
            <a:extLst/>
          </a:lstStyle>
          <a:p>
            <a:r>
              <a:rPr kumimoji="0" lang="fr-FR" dirty="0"/>
              <a:t>Logo</a:t>
            </a:r>
            <a:r>
              <a:rPr kumimoji="0" lang="fr-FR" baseline="0" dirty="0"/>
              <a:t> de la société</a:t>
            </a:r>
            <a:endParaRPr kumimoji="0" lang="fr-FR" dirty="0"/>
          </a:p>
        </p:txBody>
      </p:sp>
      <p:sp>
        <p:nvSpPr>
          <p:cNvPr id="16" name="Rectangle 11"/>
          <p:cNvSpPr>
            <a:spLocks noGrp="1"/>
          </p:cNvSpPr>
          <p:nvPr>
            <p:ph type="body" sz="quarter" idx="51" hasCustomPrompt="1"/>
          </p:nvPr>
        </p:nvSpPr>
        <p:spPr>
          <a:xfrm>
            <a:off x="2649600" y="5025533"/>
            <a:ext cx="1636557" cy="475169"/>
          </a:xfrm>
          <a:ln w="3175" cmpd="sng">
            <a:noFill/>
          </a:ln>
        </p:spPr>
        <p:txBody>
          <a:bodyPr anchor="ctr">
            <a:noAutofit/>
          </a:bodyPr>
          <a:lstStyle>
            <a:lvl1pPr marL="0" indent="0" algn="l" eaLnBrk="1" latinLnBrk="0" hangingPunct="1">
              <a:defRPr kumimoji="0" lang="fr-FR" sz="1200" i="1"/>
            </a:lvl1pPr>
            <a:extLst/>
          </a:lstStyle>
          <a:p>
            <a:pPr lvl="0"/>
            <a:r>
              <a:rPr kumimoji="0" lang="fr-FR" dirty="0" smtClean="0"/>
              <a:t>Délais de réalisation</a:t>
            </a:r>
            <a:endParaRPr kumimoji="0" lang="fr-FR" dirty="0"/>
          </a:p>
        </p:txBody>
      </p:sp>
      <p:sp>
        <p:nvSpPr>
          <p:cNvPr id="17" name="Rectangle 14"/>
          <p:cNvSpPr>
            <a:spLocks noGrp="1"/>
          </p:cNvSpPr>
          <p:nvPr>
            <p:ph type="body" sz="quarter" idx="52" hasCustomPrompt="1"/>
          </p:nvPr>
        </p:nvSpPr>
        <p:spPr>
          <a:xfrm>
            <a:off x="2649600" y="4045273"/>
            <a:ext cx="1636555" cy="960134"/>
          </a:xfrm>
          <a:ln w="3175" cmpd="sng">
            <a:noFill/>
          </a:ln>
        </p:spPr>
        <p:txBody>
          <a:bodyPr anchor="ctr">
            <a:normAutofit/>
          </a:bodyPr>
          <a:lstStyle>
            <a:lvl1pPr marL="0" indent="0" algn="l" eaLnBrk="1" latinLnBrk="0" hangingPunct="1">
              <a:tabLst>
                <a:tab pos="88900" algn="l"/>
              </a:tabLst>
              <a:defRPr kumimoji="0" lang="fr-FR" sz="1200"/>
            </a:lvl1pPr>
            <a:extLst/>
          </a:lstStyle>
          <a:p>
            <a:pPr lvl="0"/>
            <a:r>
              <a:rPr kumimoji="0" lang="fr-FR" dirty="0" smtClean="0"/>
              <a:t>Description</a:t>
            </a:r>
            <a:endParaRPr kumimoji="0" lang="fr-FR" dirty="0"/>
          </a:p>
        </p:txBody>
      </p:sp>
      <p:sp>
        <p:nvSpPr>
          <p:cNvPr id="18" name="Rectangle 10"/>
          <p:cNvSpPr>
            <a:spLocks noGrp="1"/>
          </p:cNvSpPr>
          <p:nvPr>
            <p:ph type="pic" sz="quarter" idx="53" hasCustomPrompt="1"/>
          </p:nvPr>
        </p:nvSpPr>
        <p:spPr>
          <a:xfrm>
            <a:off x="4939200" y="3214687"/>
            <a:ext cx="1636553" cy="857256"/>
          </a:xfrm>
          <a:ln w="3175" cmpd="sng">
            <a:noFill/>
          </a:ln>
        </p:spPr>
        <p:txBody>
          <a:bodyPr/>
          <a:lstStyle>
            <a:lvl1pPr>
              <a:buNone/>
              <a:defRPr/>
            </a:lvl1pPr>
            <a:extLst/>
          </a:lstStyle>
          <a:p>
            <a:r>
              <a:rPr kumimoji="0" lang="fr-FR" dirty="0"/>
              <a:t>Logo</a:t>
            </a:r>
            <a:r>
              <a:rPr kumimoji="0" lang="fr-FR" baseline="0" dirty="0"/>
              <a:t> de la société</a:t>
            </a:r>
            <a:endParaRPr kumimoji="0" lang="fr-FR" dirty="0"/>
          </a:p>
        </p:txBody>
      </p:sp>
      <p:sp>
        <p:nvSpPr>
          <p:cNvPr id="19" name="Rectangle 11"/>
          <p:cNvSpPr>
            <a:spLocks noGrp="1"/>
          </p:cNvSpPr>
          <p:nvPr>
            <p:ph type="body" sz="quarter" idx="54" hasCustomPrompt="1"/>
          </p:nvPr>
        </p:nvSpPr>
        <p:spPr>
          <a:xfrm>
            <a:off x="4939200" y="5025533"/>
            <a:ext cx="1636557" cy="475169"/>
          </a:xfrm>
          <a:ln w="3175" cmpd="sng">
            <a:noFill/>
          </a:ln>
        </p:spPr>
        <p:txBody>
          <a:bodyPr anchor="ctr">
            <a:noAutofit/>
          </a:bodyPr>
          <a:lstStyle>
            <a:lvl1pPr marL="0" indent="0" algn="l" eaLnBrk="1" latinLnBrk="0" hangingPunct="1">
              <a:defRPr kumimoji="0" lang="fr-FR" sz="1200" i="1" baseline="0"/>
            </a:lvl1pPr>
            <a:extLst/>
          </a:lstStyle>
          <a:p>
            <a:pPr lvl="0"/>
            <a:r>
              <a:rPr kumimoji="0" lang="fr-FR" dirty="0" smtClean="0"/>
              <a:t>Délais de réalisation</a:t>
            </a:r>
            <a:endParaRPr kumimoji="0" lang="fr-FR" dirty="0"/>
          </a:p>
        </p:txBody>
      </p:sp>
      <p:sp>
        <p:nvSpPr>
          <p:cNvPr id="20" name="Rectangle 14"/>
          <p:cNvSpPr>
            <a:spLocks noGrp="1"/>
          </p:cNvSpPr>
          <p:nvPr>
            <p:ph type="body" sz="quarter" idx="55" hasCustomPrompt="1"/>
          </p:nvPr>
        </p:nvSpPr>
        <p:spPr>
          <a:xfrm>
            <a:off x="4939200" y="4045273"/>
            <a:ext cx="1636555" cy="960134"/>
          </a:xfrm>
          <a:ln w="3175" cmpd="sng">
            <a:noFill/>
          </a:ln>
        </p:spPr>
        <p:txBody>
          <a:bodyPr anchor="ctr">
            <a:normAutofit/>
          </a:bodyPr>
          <a:lstStyle>
            <a:lvl1pPr marL="0" indent="0" algn="l" eaLnBrk="1" latinLnBrk="0" hangingPunct="1">
              <a:tabLst>
                <a:tab pos="88900" algn="l"/>
              </a:tabLst>
              <a:defRPr kumimoji="0" lang="fr-FR" sz="1200"/>
            </a:lvl1pPr>
            <a:extLst/>
          </a:lstStyle>
          <a:p>
            <a:pPr lvl="0"/>
            <a:r>
              <a:rPr kumimoji="0" lang="fr-FR" dirty="0" smtClean="0"/>
              <a:t>Description</a:t>
            </a:r>
            <a:endParaRPr kumimoji="0" lang="fr-FR" dirty="0"/>
          </a:p>
        </p:txBody>
      </p:sp>
      <p:sp>
        <p:nvSpPr>
          <p:cNvPr id="21" name="Rectangle 10"/>
          <p:cNvSpPr>
            <a:spLocks noGrp="1"/>
          </p:cNvSpPr>
          <p:nvPr>
            <p:ph type="pic" sz="quarter" idx="56" hasCustomPrompt="1"/>
          </p:nvPr>
        </p:nvSpPr>
        <p:spPr>
          <a:xfrm>
            <a:off x="7153200" y="3214687"/>
            <a:ext cx="1636553" cy="857256"/>
          </a:xfrm>
          <a:ln w="3175" cmpd="sng">
            <a:noFill/>
          </a:ln>
        </p:spPr>
        <p:txBody>
          <a:bodyPr/>
          <a:lstStyle>
            <a:lvl1pPr>
              <a:buNone/>
              <a:defRPr/>
            </a:lvl1pPr>
            <a:extLst/>
          </a:lstStyle>
          <a:p>
            <a:r>
              <a:rPr kumimoji="0" lang="fr-FR" dirty="0"/>
              <a:t>Logo</a:t>
            </a:r>
            <a:r>
              <a:rPr kumimoji="0" lang="fr-FR" baseline="0" dirty="0"/>
              <a:t> de la société</a:t>
            </a:r>
            <a:endParaRPr kumimoji="0" lang="fr-FR" dirty="0"/>
          </a:p>
        </p:txBody>
      </p:sp>
      <p:sp>
        <p:nvSpPr>
          <p:cNvPr id="22" name="Rectangle 11"/>
          <p:cNvSpPr>
            <a:spLocks noGrp="1"/>
          </p:cNvSpPr>
          <p:nvPr>
            <p:ph type="body" sz="quarter" idx="57" hasCustomPrompt="1"/>
          </p:nvPr>
        </p:nvSpPr>
        <p:spPr>
          <a:xfrm>
            <a:off x="7153200" y="5025533"/>
            <a:ext cx="1636557" cy="475169"/>
          </a:xfrm>
          <a:ln w="3175" cmpd="sng">
            <a:noFill/>
          </a:ln>
        </p:spPr>
        <p:txBody>
          <a:bodyPr anchor="ctr">
            <a:noAutofit/>
          </a:bodyPr>
          <a:lstStyle>
            <a:lvl1pPr marL="0" indent="0" algn="l" eaLnBrk="1" latinLnBrk="0" hangingPunct="1">
              <a:defRPr kumimoji="0" lang="fr-FR" sz="1200" i="1"/>
            </a:lvl1pPr>
            <a:extLst/>
          </a:lstStyle>
          <a:p>
            <a:pPr lvl="0"/>
            <a:r>
              <a:rPr kumimoji="0" lang="fr-FR" dirty="0" smtClean="0"/>
              <a:t>Délais de réalisation</a:t>
            </a:r>
            <a:endParaRPr kumimoji="0" lang="fr-FR" dirty="0"/>
          </a:p>
        </p:txBody>
      </p:sp>
      <p:sp>
        <p:nvSpPr>
          <p:cNvPr id="23" name="Rectangle 14"/>
          <p:cNvSpPr>
            <a:spLocks noGrp="1"/>
          </p:cNvSpPr>
          <p:nvPr>
            <p:ph type="body" sz="quarter" idx="58" hasCustomPrompt="1"/>
          </p:nvPr>
        </p:nvSpPr>
        <p:spPr>
          <a:xfrm>
            <a:off x="7153200" y="4045273"/>
            <a:ext cx="1636555" cy="960134"/>
          </a:xfrm>
          <a:ln w="3175" cmpd="sng">
            <a:noFill/>
          </a:ln>
        </p:spPr>
        <p:txBody>
          <a:bodyPr anchor="ctr">
            <a:normAutofit/>
          </a:bodyPr>
          <a:lstStyle>
            <a:lvl1pPr marL="0" indent="0" algn="l" eaLnBrk="1" latinLnBrk="0" hangingPunct="1">
              <a:tabLst>
                <a:tab pos="88900" algn="l"/>
              </a:tabLst>
              <a:defRPr kumimoji="0" lang="fr-FR" sz="1200"/>
            </a:lvl1pPr>
            <a:extLst/>
          </a:lstStyle>
          <a:p>
            <a:pPr lvl="0"/>
            <a:r>
              <a:rPr kumimoji="0" lang="fr-FR" dirty="0" smtClean="0"/>
              <a:t>Description</a:t>
            </a:r>
            <a:endParaRPr kumimoji="0" lang="fr-FR" dirty="0"/>
          </a:p>
        </p:txBody>
      </p:sp>
      <p:sp>
        <p:nvSpPr>
          <p:cNvPr id="24" name="Rectangle 6"/>
          <p:cNvSpPr/>
          <p:nvPr userDrawn="1"/>
        </p:nvSpPr>
        <p:spPr>
          <a:xfrm>
            <a:off x="284400" y="1571612"/>
            <a:ext cx="4214842" cy="1071570"/>
          </a:xfrm>
          <a:prstGeom prst="rect">
            <a:avLst/>
          </a:prstGeom>
          <a:ln w="3175" cap="sq" cmpd="sng" algn="ctr">
            <a:solidFill>
              <a:schemeClr val="tx2"/>
            </a:solidFill>
            <a:prstDash val="solid"/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/>
            <a:endParaRPr kumimoji="0" lang="fr-FR" dirty="0">
              <a:latin typeface="Arial"/>
            </a:endParaRPr>
          </a:p>
        </p:txBody>
      </p:sp>
      <p:sp>
        <p:nvSpPr>
          <p:cNvPr id="25" name="Rectangle 10"/>
          <p:cNvSpPr>
            <a:spLocks noGrp="1"/>
          </p:cNvSpPr>
          <p:nvPr>
            <p:ph type="pic" sz="quarter" idx="59" hasCustomPrompt="1"/>
          </p:nvPr>
        </p:nvSpPr>
        <p:spPr>
          <a:xfrm>
            <a:off x="435600" y="1641600"/>
            <a:ext cx="1143008" cy="928800"/>
          </a:xfrm>
        </p:spPr>
        <p:txBody>
          <a:bodyPr/>
          <a:lstStyle>
            <a:lvl1pPr>
              <a:buNone/>
              <a:defRPr/>
            </a:lvl1pPr>
            <a:extLst/>
          </a:lstStyle>
          <a:p>
            <a:r>
              <a:rPr kumimoji="0" lang="fr-FR" dirty="0" smtClean="0"/>
              <a:t>Photo identité du CDP</a:t>
            </a:r>
            <a:endParaRPr kumimoji="0" lang="fr-FR" dirty="0"/>
          </a:p>
        </p:txBody>
      </p:sp>
      <p:sp>
        <p:nvSpPr>
          <p:cNvPr id="26" name="Rectangle 14"/>
          <p:cNvSpPr>
            <a:spLocks noGrp="1"/>
          </p:cNvSpPr>
          <p:nvPr>
            <p:ph type="body" sz="quarter" idx="60" hasCustomPrompt="1"/>
          </p:nvPr>
        </p:nvSpPr>
        <p:spPr>
          <a:xfrm>
            <a:off x="1656000" y="1643050"/>
            <a:ext cx="2708125" cy="928694"/>
          </a:xfrm>
        </p:spPr>
        <p:txBody>
          <a:bodyPr anchor="ctr">
            <a:normAutofit/>
          </a:bodyPr>
          <a:lstStyle>
            <a:lvl1pPr marL="0" indent="0" algn="l" eaLnBrk="1" latinLnBrk="0" hangingPunct="1">
              <a:tabLst>
                <a:tab pos="88900" algn="l"/>
              </a:tabLst>
              <a:defRPr kumimoji="0" lang="fr-FR" sz="1400"/>
            </a:lvl1pPr>
            <a:extLst/>
          </a:lstStyle>
          <a:p>
            <a:pPr lvl="0"/>
            <a:r>
              <a:rPr kumimoji="0" lang="fr-FR" dirty="0" smtClean="0"/>
              <a:t>Description</a:t>
            </a:r>
            <a:endParaRPr kumimoji="0" lang="fr-FR" dirty="0"/>
          </a:p>
        </p:txBody>
      </p:sp>
      <p:sp>
        <p:nvSpPr>
          <p:cNvPr id="27" name="Rectangle 10"/>
          <p:cNvSpPr>
            <a:spLocks noGrp="1"/>
          </p:cNvSpPr>
          <p:nvPr>
            <p:ph type="pic" sz="quarter" idx="61" hasCustomPrompt="1"/>
          </p:nvPr>
        </p:nvSpPr>
        <p:spPr>
          <a:xfrm>
            <a:off x="4939200" y="1641600"/>
            <a:ext cx="1143008" cy="928800"/>
          </a:xfrm>
        </p:spPr>
        <p:txBody>
          <a:bodyPr/>
          <a:lstStyle>
            <a:lvl1pPr>
              <a:buNone/>
              <a:defRPr/>
            </a:lvl1pPr>
            <a:extLst/>
          </a:lstStyle>
          <a:p>
            <a:r>
              <a:rPr kumimoji="0" lang="fr-FR" dirty="0" smtClean="0"/>
              <a:t>Photo identité du CDP</a:t>
            </a:r>
            <a:endParaRPr kumimoji="0" lang="fr-FR" dirty="0"/>
          </a:p>
        </p:txBody>
      </p:sp>
      <p:sp>
        <p:nvSpPr>
          <p:cNvPr id="28" name="Rectangle 14"/>
          <p:cNvSpPr>
            <a:spLocks noGrp="1"/>
          </p:cNvSpPr>
          <p:nvPr>
            <p:ph type="body" sz="quarter" idx="62" hasCustomPrompt="1"/>
          </p:nvPr>
        </p:nvSpPr>
        <p:spPr>
          <a:xfrm>
            <a:off x="6159600" y="1643050"/>
            <a:ext cx="2708125" cy="928694"/>
          </a:xfrm>
        </p:spPr>
        <p:txBody>
          <a:bodyPr anchor="ctr">
            <a:normAutofit/>
          </a:bodyPr>
          <a:lstStyle>
            <a:lvl1pPr marL="0" indent="0" algn="l" eaLnBrk="1" latinLnBrk="0" hangingPunct="1">
              <a:tabLst>
                <a:tab pos="88900" algn="l"/>
              </a:tabLst>
              <a:defRPr kumimoji="0" lang="fr-FR" sz="1400"/>
            </a:lvl1pPr>
            <a:extLst/>
          </a:lstStyle>
          <a:p>
            <a:pPr lvl="0"/>
            <a:r>
              <a:rPr kumimoji="0" lang="fr-FR" dirty="0" smtClean="0"/>
              <a:t>Description</a:t>
            </a:r>
            <a:endParaRPr kumimoji="0" lang="fr-FR" dirty="0"/>
          </a:p>
        </p:txBody>
      </p:sp>
      <p:sp>
        <p:nvSpPr>
          <p:cNvPr id="29" name="ZoneTexte 28"/>
          <p:cNvSpPr txBox="1"/>
          <p:nvPr userDrawn="1"/>
        </p:nvSpPr>
        <p:spPr>
          <a:xfrm>
            <a:off x="395536" y="2780928"/>
            <a:ext cx="759695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50" b="1" spc="300" dirty="0" smtClean="0">
                <a:latin typeface="Neou Thin"/>
                <a:cs typeface="Neou Thin"/>
              </a:rPr>
              <a:t>Exemples de</a:t>
            </a:r>
            <a:r>
              <a:rPr lang="fr-FR" sz="1050" b="1" spc="300" baseline="0" dirty="0" smtClean="0">
                <a:latin typeface="Neou Thin"/>
                <a:cs typeface="Neou Thin"/>
              </a:rPr>
              <a:t> missions QUE NOUS AVONS PERSONNELLEMENT réalisées </a:t>
            </a:r>
            <a:r>
              <a:rPr lang="fr-FR" sz="1050" b="1" spc="300" dirty="0" smtClean="0">
                <a:latin typeface="Neou Thin"/>
                <a:cs typeface="Neou Thin"/>
              </a:rPr>
              <a:t>: </a:t>
            </a:r>
            <a:endParaRPr lang="fr-FR" sz="1050" b="1" spc="300" dirty="0">
              <a:latin typeface="Neou Thin"/>
              <a:cs typeface="Neou Thin"/>
            </a:endParaRPr>
          </a:p>
        </p:txBody>
      </p:sp>
    </p:spTree>
    <p:extLst>
      <p:ext uri="{BB962C8B-B14F-4D97-AF65-F5344CB8AC3E}">
        <p14:creationId xmlns:p14="http://schemas.microsoft.com/office/powerpoint/2010/main" val="2031885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sp>
        <p:nvSpPr>
          <p:cNvPr id="10" name="Rectangle 6"/>
          <p:cNvSpPr/>
          <p:nvPr userDrawn="1"/>
        </p:nvSpPr>
        <p:spPr>
          <a:xfrm>
            <a:off x="251520" y="3187410"/>
            <a:ext cx="2000232" cy="2571768"/>
          </a:xfrm>
          <a:prstGeom prst="rect">
            <a:avLst/>
          </a:prstGeom>
          <a:ln w="3175" cap="sq" cmpd="sng" algn="ctr">
            <a:solidFill>
              <a:schemeClr val="tx2"/>
            </a:solidFill>
            <a:prstDash val="solid"/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/>
            <a:endParaRPr kumimoji="0" lang="fr-FR" dirty="0">
              <a:latin typeface="Arial"/>
            </a:endParaRPr>
          </a:p>
        </p:txBody>
      </p:sp>
      <p:sp>
        <p:nvSpPr>
          <p:cNvPr id="11" name="Rectangle 10"/>
          <p:cNvSpPr>
            <a:spLocks noGrp="1"/>
          </p:cNvSpPr>
          <p:nvPr>
            <p:ph type="pic" sz="quarter" idx="13" hasCustomPrompt="1"/>
          </p:nvPr>
        </p:nvSpPr>
        <p:spPr>
          <a:xfrm>
            <a:off x="402720" y="3330287"/>
            <a:ext cx="1636553" cy="857256"/>
          </a:xfrm>
          <a:ln w="3175" cmpd="sng">
            <a:noFill/>
          </a:ln>
        </p:spPr>
        <p:txBody>
          <a:bodyPr/>
          <a:lstStyle>
            <a:lvl1pPr>
              <a:buNone/>
              <a:defRPr/>
            </a:lvl1pPr>
            <a:extLst/>
          </a:lstStyle>
          <a:p>
            <a:r>
              <a:rPr kumimoji="0" lang="fr-FR" dirty="0"/>
              <a:t>Logo</a:t>
            </a:r>
            <a:r>
              <a:rPr kumimoji="0" lang="fr-FR" baseline="0" dirty="0"/>
              <a:t> de la société</a:t>
            </a:r>
            <a:endParaRPr kumimoji="0" lang="fr-FR" dirty="0"/>
          </a:p>
        </p:txBody>
      </p:sp>
      <p:sp>
        <p:nvSpPr>
          <p:cNvPr id="12" name="Rectangle 11"/>
          <p:cNvSpPr>
            <a:spLocks noGrp="1"/>
          </p:cNvSpPr>
          <p:nvPr>
            <p:ph type="body" sz="quarter" idx="15" hasCustomPrompt="1"/>
          </p:nvPr>
        </p:nvSpPr>
        <p:spPr>
          <a:xfrm>
            <a:off x="402720" y="5141133"/>
            <a:ext cx="1636557" cy="475169"/>
          </a:xfrm>
          <a:ln w="3175" cmpd="sng">
            <a:noFill/>
          </a:ln>
        </p:spPr>
        <p:txBody>
          <a:bodyPr anchor="ctr">
            <a:noAutofit/>
          </a:bodyPr>
          <a:lstStyle>
            <a:lvl1pPr marL="0" indent="0" algn="l" eaLnBrk="1" latinLnBrk="0" hangingPunct="1">
              <a:defRPr kumimoji="0" lang="fr-FR" sz="1200" i="1"/>
            </a:lvl1pPr>
            <a:extLst/>
          </a:lstStyle>
          <a:p>
            <a:pPr lvl="0"/>
            <a:r>
              <a:rPr kumimoji="0" lang="fr-FR" dirty="0" smtClean="0"/>
              <a:t>Délais de réalisation</a:t>
            </a:r>
            <a:endParaRPr kumimoji="0" lang="fr-FR" dirty="0"/>
          </a:p>
        </p:txBody>
      </p:sp>
      <p:sp>
        <p:nvSpPr>
          <p:cNvPr id="13" name="Rectangle 14"/>
          <p:cNvSpPr>
            <a:spLocks noGrp="1"/>
          </p:cNvSpPr>
          <p:nvPr>
            <p:ph type="body" sz="quarter" idx="16" hasCustomPrompt="1"/>
          </p:nvPr>
        </p:nvSpPr>
        <p:spPr>
          <a:xfrm>
            <a:off x="402720" y="4160873"/>
            <a:ext cx="1636555" cy="960134"/>
          </a:xfrm>
          <a:ln w="3175" cmpd="sng">
            <a:noFill/>
          </a:ln>
        </p:spPr>
        <p:txBody>
          <a:bodyPr anchor="ctr">
            <a:normAutofit/>
          </a:bodyPr>
          <a:lstStyle>
            <a:lvl1pPr marL="0" indent="0" algn="l" eaLnBrk="1" latinLnBrk="0" hangingPunct="1">
              <a:tabLst>
                <a:tab pos="88900" algn="l"/>
              </a:tabLst>
              <a:defRPr kumimoji="0" lang="fr-FR" sz="1200"/>
            </a:lvl1pPr>
            <a:extLst/>
          </a:lstStyle>
          <a:p>
            <a:pPr lvl="0"/>
            <a:r>
              <a:rPr kumimoji="0" lang="fr-FR" dirty="0" smtClean="0"/>
              <a:t>Description</a:t>
            </a:r>
            <a:endParaRPr kumimoji="0" lang="fr-FR" dirty="0"/>
          </a:p>
        </p:txBody>
      </p:sp>
      <p:sp>
        <p:nvSpPr>
          <p:cNvPr id="14" name="Rectangle 6"/>
          <p:cNvSpPr/>
          <p:nvPr userDrawn="1"/>
        </p:nvSpPr>
        <p:spPr>
          <a:xfrm>
            <a:off x="2465520" y="3187410"/>
            <a:ext cx="2000232" cy="2571768"/>
          </a:xfrm>
          <a:prstGeom prst="rect">
            <a:avLst/>
          </a:prstGeom>
          <a:ln w="3175" cap="sq" cmpd="sng" algn="ctr">
            <a:solidFill>
              <a:schemeClr val="tx2"/>
            </a:solidFill>
            <a:prstDash val="solid"/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/>
            <a:endParaRPr kumimoji="0" lang="fr-FR" dirty="0">
              <a:latin typeface="Arial"/>
            </a:endParaRPr>
          </a:p>
        </p:txBody>
      </p:sp>
      <p:sp>
        <p:nvSpPr>
          <p:cNvPr id="15" name="Rectangle 10"/>
          <p:cNvSpPr>
            <a:spLocks noGrp="1"/>
          </p:cNvSpPr>
          <p:nvPr>
            <p:ph type="pic" sz="quarter" idx="50" hasCustomPrompt="1"/>
          </p:nvPr>
        </p:nvSpPr>
        <p:spPr>
          <a:xfrm>
            <a:off x="2616720" y="3330287"/>
            <a:ext cx="1636553" cy="857256"/>
          </a:xfrm>
          <a:ln w="3175" cmpd="sng">
            <a:noFill/>
          </a:ln>
        </p:spPr>
        <p:txBody>
          <a:bodyPr/>
          <a:lstStyle>
            <a:lvl1pPr>
              <a:buNone/>
              <a:defRPr/>
            </a:lvl1pPr>
            <a:extLst/>
          </a:lstStyle>
          <a:p>
            <a:r>
              <a:rPr kumimoji="0" lang="fr-FR" dirty="0"/>
              <a:t>Logo</a:t>
            </a:r>
            <a:r>
              <a:rPr kumimoji="0" lang="fr-FR" baseline="0" dirty="0"/>
              <a:t> de la société</a:t>
            </a:r>
            <a:endParaRPr kumimoji="0" lang="fr-FR" dirty="0"/>
          </a:p>
        </p:txBody>
      </p:sp>
      <p:sp>
        <p:nvSpPr>
          <p:cNvPr id="16" name="Rectangle 11"/>
          <p:cNvSpPr>
            <a:spLocks noGrp="1"/>
          </p:cNvSpPr>
          <p:nvPr>
            <p:ph type="body" sz="quarter" idx="51" hasCustomPrompt="1"/>
          </p:nvPr>
        </p:nvSpPr>
        <p:spPr>
          <a:xfrm>
            <a:off x="2616720" y="5141133"/>
            <a:ext cx="1636557" cy="475169"/>
          </a:xfrm>
          <a:ln w="3175" cmpd="sng">
            <a:noFill/>
          </a:ln>
        </p:spPr>
        <p:txBody>
          <a:bodyPr anchor="ctr">
            <a:noAutofit/>
          </a:bodyPr>
          <a:lstStyle>
            <a:lvl1pPr marL="0" indent="0" algn="l" eaLnBrk="1" latinLnBrk="0" hangingPunct="1">
              <a:defRPr kumimoji="0" lang="fr-FR" sz="1200" i="1"/>
            </a:lvl1pPr>
            <a:extLst/>
          </a:lstStyle>
          <a:p>
            <a:pPr lvl="0"/>
            <a:r>
              <a:rPr kumimoji="0" lang="fr-FR" dirty="0" smtClean="0"/>
              <a:t>Délais de réalisation</a:t>
            </a:r>
            <a:endParaRPr kumimoji="0" lang="fr-FR" dirty="0"/>
          </a:p>
        </p:txBody>
      </p:sp>
      <p:sp>
        <p:nvSpPr>
          <p:cNvPr id="17" name="Rectangle 14"/>
          <p:cNvSpPr>
            <a:spLocks noGrp="1"/>
          </p:cNvSpPr>
          <p:nvPr>
            <p:ph type="body" sz="quarter" idx="52" hasCustomPrompt="1"/>
          </p:nvPr>
        </p:nvSpPr>
        <p:spPr>
          <a:xfrm>
            <a:off x="2616720" y="4160873"/>
            <a:ext cx="1636555" cy="960134"/>
          </a:xfrm>
          <a:ln w="3175" cmpd="sng">
            <a:noFill/>
          </a:ln>
        </p:spPr>
        <p:txBody>
          <a:bodyPr anchor="ctr">
            <a:normAutofit/>
          </a:bodyPr>
          <a:lstStyle>
            <a:lvl1pPr marL="0" indent="0" algn="l" eaLnBrk="1" latinLnBrk="0" hangingPunct="1">
              <a:tabLst>
                <a:tab pos="88900" algn="l"/>
              </a:tabLst>
              <a:defRPr kumimoji="0" lang="fr-FR" sz="1200"/>
            </a:lvl1pPr>
            <a:extLst/>
          </a:lstStyle>
          <a:p>
            <a:pPr lvl="0"/>
            <a:r>
              <a:rPr kumimoji="0" lang="fr-FR" dirty="0" smtClean="0"/>
              <a:t>Description</a:t>
            </a:r>
            <a:endParaRPr kumimoji="0" lang="fr-FR" dirty="0"/>
          </a:p>
        </p:txBody>
      </p:sp>
      <p:sp>
        <p:nvSpPr>
          <p:cNvPr id="24" name="Rectangle 6"/>
          <p:cNvSpPr/>
          <p:nvPr userDrawn="1"/>
        </p:nvSpPr>
        <p:spPr>
          <a:xfrm>
            <a:off x="1187624" y="1556792"/>
            <a:ext cx="6552728" cy="1071570"/>
          </a:xfrm>
          <a:prstGeom prst="rect">
            <a:avLst/>
          </a:prstGeom>
          <a:ln w="3175" cap="sq" cmpd="sng" algn="ctr">
            <a:solidFill>
              <a:schemeClr val="tx2"/>
            </a:solidFill>
            <a:prstDash val="solid"/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/>
            <a:endParaRPr kumimoji="0" lang="fr-FR" dirty="0">
              <a:latin typeface="Arial"/>
            </a:endParaRPr>
          </a:p>
        </p:txBody>
      </p:sp>
      <p:sp>
        <p:nvSpPr>
          <p:cNvPr id="25" name="Rectangle 10"/>
          <p:cNvSpPr>
            <a:spLocks noGrp="1"/>
          </p:cNvSpPr>
          <p:nvPr>
            <p:ph type="pic" sz="quarter" idx="59" hasCustomPrompt="1"/>
          </p:nvPr>
        </p:nvSpPr>
        <p:spPr>
          <a:xfrm>
            <a:off x="1331640" y="1626780"/>
            <a:ext cx="1143008" cy="928800"/>
          </a:xfrm>
        </p:spPr>
        <p:txBody>
          <a:bodyPr/>
          <a:lstStyle>
            <a:lvl1pPr>
              <a:buNone/>
              <a:defRPr/>
            </a:lvl1pPr>
            <a:extLst/>
          </a:lstStyle>
          <a:p>
            <a:r>
              <a:rPr kumimoji="0" lang="fr-FR" dirty="0" smtClean="0"/>
              <a:t>Photo identité du CDP</a:t>
            </a:r>
            <a:endParaRPr kumimoji="0" lang="fr-FR" dirty="0"/>
          </a:p>
        </p:txBody>
      </p:sp>
      <p:sp>
        <p:nvSpPr>
          <p:cNvPr id="26" name="Rectangle 14"/>
          <p:cNvSpPr>
            <a:spLocks noGrp="1"/>
          </p:cNvSpPr>
          <p:nvPr>
            <p:ph type="body" sz="quarter" idx="60" hasCustomPrompt="1"/>
          </p:nvPr>
        </p:nvSpPr>
        <p:spPr>
          <a:xfrm>
            <a:off x="2627784" y="1628230"/>
            <a:ext cx="4968552" cy="928694"/>
          </a:xfrm>
        </p:spPr>
        <p:txBody>
          <a:bodyPr anchor="ctr">
            <a:normAutofit/>
          </a:bodyPr>
          <a:lstStyle>
            <a:lvl1pPr marL="0" indent="0" algn="l" eaLnBrk="1" latinLnBrk="0" hangingPunct="1">
              <a:tabLst>
                <a:tab pos="88900" algn="l"/>
              </a:tabLst>
              <a:defRPr kumimoji="0" lang="fr-FR" sz="1400"/>
            </a:lvl1pPr>
            <a:extLst/>
          </a:lstStyle>
          <a:p>
            <a:pPr lvl="0"/>
            <a:r>
              <a:rPr kumimoji="0" lang="fr-FR" dirty="0" smtClean="0"/>
              <a:t>Description</a:t>
            </a:r>
            <a:endParaRPr kumimoji="0" lang="fr-FR" dirty="0"/>
          </a:p>
        </p:txBody>
      </p:sp>
      <p:sp>
        <p:nvSpPr>
          <p:cNvPr id="30" name="ZoneTexte 29"/>
          <p:cNvSpPr txBox="1"/>
          <p:nvPr userDrawn="1"/>
        </p:nvSpPr>
        <p:spPr>
          <a:xfrm>
            <a:off x="284400" y="2780928"/>
            <a:ext cx="85032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b="1" spc="300" baseline="0" dirty="0" smtClean="0">
                <a:latin typeface="Neou Thin"/>
                <a:cs typeface="Neou Thin"/>
              </a:rPr>
              <a:t>Exemples de missions réalisées </a:t>
            </a:r>
            <a:r>
              <a:rPr lang="fr-FR" sz="1050" b="1" spc="300" dirty="0" smtClean="0">
                <a:latin typeface="Neou Thin"/>
                <a:cs typeface="Neou Thin"/>
              </a:rPr>
              <a:t>: </a:t>
            </a:r>
            <a:endParaRPr lang="fr-FR" sz="1050" b="1" spc="300" dirty="0">
              <a:latin typeface="Neou Thin"/>
              <a:cs typeface="Neou Thin"/>
            </a:endParaRPr>
          </a:p>
        </p:txBody>
      </p:sp>
      <p:sp>
        <p:nvSpPr>
          <p:cNvPr id="18" name="Rectangle 6"/>
          <p:cNvSpPr/>
          <p:nvPr userDrawn="1"/>
        </p:nvSpPr>
        <p:spPr>
          <a:xfrm>
            <a:off x="4616952" y="3187410"/>
            <a:ext cx="2000232" cy="2571768"/>
          </a:xfrm>
          <a:prstGeom prst="rect">
            <a:avLst/>
          </a:prstGeom>
          <a:ln w="3175" cap="sq" cmpd="sng" algn="ctr">
            <a:solidFill>
              <a:schemeClr val="tx2"/>
            </a:solidFill>
            <a:prstDash val="solid"/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/>
            <a:endParaRPr kumimoji="0" lang="fr-FR" dirty="0">
              <a:latin typeface="Arial"/>
            </a:endParaRPr>
          </a:p>
        </p:txBody>
      </p:sp>
      <p:sp>
        <p:nvSpPr>
          <p:cNvPr id="19" name="Rectangle 10"/>
          <p:cNvSpPr>
            <a:spLocks noGrp="1"/>
          </p:cNvSpPr>
          <p:nvPr>
            <p:ph type="pic" sz="quarter" idx="61" hasCustomPrompt="1"/>
          </p:nvPr>
        </p:nvSpPr>
        <p:spPr>
          <a:xfrm>
            <a:off x="4768150" y="3330287"/>
            <a:ext cx="1636553" cy="857256"/>
          </a:xfrm>
          <a:ln w="3175" cmpd="sng">
            <a:noFill/>
          </a:ln>
        </p:spPr>
        <p:txBody>
          <a:bodyPr/>
          <a:lstStyle>
            <a:lvl1pPr>
              <a:buNone/>
              <a:defRPr/>
            </a:lvl1pPr>
            <a:extLst/>
          </a:lstStyle>
          <a:p>
            <a:r>
              <a:rPr kumimoji="0" lang="fr-FR" dirty="0"/>
              <a:t>Logo</a:t>
            </a:r>
            <a:r>
              <a:rPr kumimoji="0" lang="fr-FR" baseline="0" dirty="0"/>
              <a:t> de la société</a:t>
            </a:r>
            <a:endParaRPr kumimoji="0" lang="fr-FR" dirty="0"/>
          </a:p>
        </p:txBody>
      </p:sp>
      <p:sp>
        <p:nvSpPr>
          <p:cNvPr id="20" name="Rectangle 11"/>
          <p:cNvSpPr>
            <a:spLocks noGrp="1"/>
          </p:cNvSpPr>
          <p:nvPr>
            <p:ph type="body" sz="quarter" idx="62" hasCustomPrompt="1"/>
          </p:nvPr>
        </p:nvSpPr>
        <p:spPr>
          <a:xfrm>
            <a:off x="4768152" y="5141133"/>
            <a:ext cx="1636557" cy="475169"/>
          </a:xfrm>
          <a:ln w="3175" cmpd="sng">
            <a:noFill/>
          </a:ln>
        </p:spPr>
        <p:txBody>
          <a:bodyPr anchor="ctr">
            <a:noAutofit/>
          </a:bodyPr>
          <a:lstStyle>
            <a:lvl1pPr marL="0" indent="0" algn="l" eaLnBrk="1" latinLnBrk="0" hangingPunct="1">
              <a:defRPr kumimoji="0" lang="fr-FR" sz="1200" i="1"/>
            </a:lvl1pPr>
            <a:extLst/>
          </a:lstStyle>
          <a:p>
            <a:pPr lvl="0"/>
            <a:r>
              <a:rPr kumimoji="0" lang="fr-FR" dirty="0" smtClean="0"/>
              <a:t>Délais de réalisation</a:t>
            </a:r>
            <a:endParaRPr kumimoji="0" lang="fr-FR" dirty="0"/>
          </a:p>
        </p:txBody>
      </p:sp>
      <p:sp>
        <p:nvSpPr>
          <p:cNvPr id="21" name="Rectangle 14"/>
          <p:cNvSpPr>
            <a:spLocks noGrp="1"/>
          </p:cNvSpPr>
          <p:nvPr>
            <p:ph type="body" sz="quarter" idx="63" hasCustomPrompt="1"/>
          </p:nvPr>
        </p:nvSpPr>
        <p:spPr>
          <a:xfrm>
            <a:off x="4768152" y="4148506"/>
            <a:ext cx="1636555" cy="960134"/>
          </a:xfrm>
          <a:ln w="3175" cmpd="sng">
            <a:noFill/>
          </a:ln>
        </p:spPr>
        <p:txBody>
          <a:bodyPr anchor="ctr">
            <a:normAutofit/>
          </a:bodyPr>
          <a:lstStyle>
            <a:lvl1pPr marL="0" indent="0" algn="l" eaLnBrk="1" latinLnBrk="0" hangingPunct="1">
              <a:tabLst>
                <a:tab pos="88900" algn="l"/>
              </a:tabLst>
              <a:defRPr kumimoji="0" lang="fr-FR" sz="1200"/>
            </a:lvl1pPr>
            <a:extLst/>
          </a:lstStyle>
          <a:p>
            <a:pPr lvl="0"/>
            <a:r>
              <a:rPr kumimoji="0" lang="fr-FR" dirty="0" smtClean="0"/>
              <a:t>Description</a:t>
            </a:r>
            <a:endParaRPr kumimoji="0" lang="fr-FR" dirty="0"/>
          </a:p>
        </p:txBody>
      </p:sp>
      <p:sp>
        <p:nvSpPr>
          <p:cNvPr id="22" name="Rectangle 6"/>
          <p:cNvSpPr/>
          <p:nvPr userDrawn="1"/>
        </p:nvSpPr>
        <p:spPr>
          <a:xfrm>
            <a:off x="6768384" y="3190749"/>
            <a:ext cx="2000232" cy="2571768"/>
          </a:xfrm>
          <a:prstGeom prst="rect">
            <a:avLst/>
          </a:prstGeom>
          <a:ln w="3175" cap="sq" cmpd="sng" algn="ctr">
            <a:solidFill>
              <a:schemeClr val="tx2"/>
            </a:solidFill>
            <a:prstDash val="solid"/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/>
            <a:endParaRPr kumimoji="0" lang="fr-FR" dirty="0">
              <a:latin typeface="Arial"/>
            </a:endParaRPr>
          </a:p>
        </p:txBody>
      </p:sp>
      <p:sp>
        <p:nvSpPr>
          <p:cNvPr id="23" name="Rectangle 10"/>
          <p:cNvSpPr>
            <a:spLocks noGrp="1"/>
          </p:cNvSpPr>
          <p:nvPr>
            <p:ph type="pic" sz="quarter" idx="64" hasCustomPrompt="1"/>
          </p:nvPr>
        </p:nvSpPr>
        <p:spPr>
          <a:xfrm>
            <a:off x="6919584" y="3333626"/>
            <a:ext cx="1636553" cy="857256"/>
          </a:xfrm>
          <a:ln w="3175" cmpd="sng">
            <a:noFill/>
          </a:ln>
        </p:spPr>
        <p:txBody>
          <a:bodyPr/>
          <a:lstStyle>
            <a:lvl1pPr>
              <a:buNone/>
              <a:defRPr/>
            </a:lvl1pPr>
            <a:extLst/>
          </a:lstStyle>
          <a:p>
            <a:r>
              <a:rPr kumimoji="0" lang="fr-FR" dirty="0"/>
              <a:t>Logo</a:t>
            </a:r>
            <a:r>
              <a:rPr kumimoji="0" lang="fr-FR" baseline="0" dirty="0"/>
              <a:t> de la société</a:t>
            </a:r>
            <a:endParaRPr kumimoji="0" lang="fr-FR" dirty="0"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65" hasCustomPrompt="1"/>
          </p:nvPr>
        </p:nvSpPr>
        <p:spPr>
          <a:xfrm>
            <a:off x="6919584" y="5144472"/>
            <a:ext cx="1636557" cy="475169"/>
          </a:xfrm>
          <a:ln w="3175" cmpd="sng">
            <a:noFill/>
          </a:ln>
        </p:spPr>
        <p:txBody>
          <a:bodyPr anchor="ctr">
            <a:noAutofit/>
          </a:bodyPr>
          <a:lstStyle>
            <a:lvl1pPr marL="0" indent="0" algn="l" eaLnBrk="1" latinLnBrk="0" hangingPunct="1">
              <a:defRPr kumimoji="0" lang="fr-FR" sz="1200" i="1"/>
            </a:lvl1pPr>
            <a:extLst/>
          </a:lstStyle>
          <a:p>
            <a:pPr lvl="0"/>
            <a:r>
              <a:rPr kumimoji="0" lang="fr-FR" dirty="0" smtClean="0"/>
              <a:t>Délais de réalisation</a:t>
            </a:r>
            <a:endParaRPr kumimoji="0" lang="fr-FR" dirty="0"/>
          </a:p>
        </p:txBody>
      </p:sp>
      <p:sp>
        <p:nvSpPr>
          <p:cNvPr id="28" name="Rectangle 14"/>
          <p:cNvSpPr>
            <a:spLocks noGrp="1"/>
          </p:cNvSpPr>
          <p:nvPr>
            <p:ph type="body" sz="quarter" idx="66" hasCustomPrompt="1"/>
          </p:nvPr>
        </p:nvSpPr>
        <p:spPr>
          <a:xfrm>
            <a:off x="6919584" y="4164212"/>
            <a:ext cx="1636555" cy="960134"/>
          </a:xfrm>
          <a:ln w="3175" cmpd="sng">
            <a:noFill/>
          </a:ln>
        </p:spPr>
        <p:txBody>
          <a:bodyPr anchor="ctr">
            <a:normAutofit/>
          </a:bodyPr>
          <a:lstStyle>
            <a:lvl1pPr marL="0" indent="0" algn="l" eaLnBrk="1" latinLnBrk="0" hangingPunct="1">
              <a:tabLst>
                <a:tab pos="88900" algn="l"/>
              </a:tabLst>
              <a:defRPr kumimoji="0" lang="fr-FR" sz="1200"/>
            </a:lvl1pPr>
            <a:extLst/>
          </a:lstStyle>
          <a:p>
            <a:pPr lvl="0"/>
            <a:r>
              <a:rPr kumimoji="0" lang="fr-FR" dirty="0" smtClean="0"/>
              <a:t>Description</a:t>
            </a:r>
            <a:endParaRPr kumimoji="0" lang="fr-FR" dirty="0"/>
          </a:p>
        </p:txBody>
      </p:sp>
    </p:spTree>
    <p:extLst>
      <p:ext uri="{BB962C8B-B14F-4D97-AF65-F5344CB8AC3E}">
        <p14:creationId xmlns:p14="http://schemas.microsoft.com/office/powerpoint/2010/main" val="3585352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284400" y="1281600"/>
            <a:ext cx="8503200" cy="5004920"/>
          </a:xfrm>
          <a:prstGeom prst="rect">
            <a:avLst/>
          </a:prstGeom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9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8"/>
          <p:cNvSpPr>
            <a:spLocks noGrp="1"/>
          </p:cNvSpPr>
          <p:nvPr>
            <p:ph type="body" sz="quarter" idx="20" hasCustomPrompt="1"/>
          </p:nvPr>
        </p:nvSpPr>
        <p:spPr>
          <a:xfrm>
            <a:off x="285314" y="1283050"/>
            <a:ext cx="8501528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sp>
        <p:nvSpPr>
          <p:cNvPr id="11" name="Espace réservé du contenu 2"/>
          <p:cNvSpPr>
            <a:spLocks noGrp="1"/>
          </p:cNvSpPr>
          <p:nvPr>
            <p:ph idx="21"/>
          </p:nvPr>
        </p:nvSpPr>
        <p:spPr>
          <a:xfrm>
            <a:off x="285314" y="1760557"/>
            <a:ext cx="8501528" cy="4525963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cxnSp>
        <p:nvCxnSpPr>
          <p:cNvPr id="14" name="Connecteur droit 13"/>
          <p:cNvCxnSpPr/>
          <p:nvPr userDrawn="1"/>
        </p:nvCxnSpPr>
        <p:spPr>
          <a:xfrm>
            <a:off x="285314" y="1643050"/>
            <a:ext cx="85032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8"/>
          <p:cNvSpPr>
            <a:spLocks noGrp="1"/>
          </p:cNvSpPr>
          <p:nvPr>
            <p:ph type="body" sz="quarter" idx="20" hasCustomPrompt="1"/>
          </p:nvPr>
        </p:nvSpPr>
        <p:spPr>
          <a:xfrm>
            <a:off x="285314" y="1283050"/>
            <a:ext cx="8501528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14" name="Connecteur droit 13"/>
          <p:cNvCxnSpPr/>
          <p:nvPr userDrawn="1"/>
        </p:nvCxnSpPr>
        <p:spPr>
          <a:xfrm>
            <a:off x="285314" y="1643050"/>
            <a:ext cx="8503200" cy="0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contenu 2"/>
          <p:cNvSpPr>
            <a:spLocks noGrp="1"/>
          </p:cNvSpPr>
          <p:nvPr>
            <p:ph idx="1"/>
          </p:nvPr>
        </p:nvSpPr>
        <p:spPr>
          <a:xfrm>
            <a:off x="5510842" y="1760557"/>
            <a:ext cx="3276000" cy="4525963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3" name="Espace réservé du contenu 2"/>
          <p:cNvSpPr>
            <a:spLocks noGrp="1"/>
          </p:cNvSpPr>
          <p:nvPr>
            <p:ph idx="16"/>
          </p:nvPr>
        </p:nvSpPr>
        <p:spPr>
          <a:xfrm>
            <a:off x="285720" y="1760557"/>
            <a:ext cx="5000400" cy="4525963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1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8"/>
          <p:cNvSpPr>
            <a:spLocks noGrp="1"/>
          </p:cNvSpPr>
          <p:nvPr>
            <p:ph type="body" sz="quarter" idx="20" hasCustomPrompt="1"/>
          </p:nvPr>
        </p:nvSpPr>
        <p:spPr>
          <a:xfrm>
            <a:off x="285314" y="1283050"/>
            <a:ext cx="8501528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14" name="Connecteur droit 13"/>
          <p:cNvCxnSpPr/>
          <p:nvPr userDrawn="1"/>
        </p:nvCxnSpPr>
        <p:spPr>
          <a:xfrm>
            <a:off x="285314" y="1643050"/>
            <a:ext cx="8503200" cy="0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4643438" y="1760557"/>
            <a:ext cx="4143404" cy="4525963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0" name="Espace réservé du contenu 2"/>
          <p:cNvSpPr>
            <a:spLocks noGrp="1"/>
          </p:cNvSpPr>
          <p:nvPr>
            <p:ph idx="16"/>
          </p:nvPr>
        </p:nvSpPr>
        <p:spPr>
          <a:xfrm>
            <a:off x="285720" y="1760557"/>
            <a:ext cx="4143404" cy="4525963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2013876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2"/>
          <p:cNvSpPr>
            <a:spLocks noGrp="1"/>
          </p:cNvSpPr>
          <p:nvPr>
            <p:ph idx="16"/>
          </p:nvPr>
        </p:nvSpPr>
        <p:spPr>
          <a:xfrm>
            <a:off x="3786442" y="1760557"/>
            <a:ext cx="5000400" cy="4525963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20" hasCustomPrompt="1"/>
          </p:nvPr>
        </p:nvSpPr>
        <p:spPr>
          <a:xfrm>
            <a:off x="285314" y="1283050"/>
            <a:ext cx="8501528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14" name="Connecteur droit 13"/>
          <p:cNvCxnSpPr/>
          <p:nvPr userDrawn="1"/>
        </p:nvCxnSpPr>
        <p:spPr>
          <a:xfrm>
            <a:off x="285314" y="1643050"/>
            <a:ext cx="8503200" cy="0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contenu 2"/>
          <p:cNvSpPr>
            <a:spLocks noGrp="1"/>
          </p:cNvSpPr>
          <p:nvPr>
            <p:ph idx="1"/>
          </p:nvPr>
        </p:nvSpPr>
        <p:spPr>
          <a:xfrm>
            <a:off x="285720" y="1760557"/>
            <a:ext cx="3276000" cy="4525963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1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2"/>
          <p:cNvSpPr>
            <a:spLocks noGrp="1"/>
          </p:cNvSpPr>
          <p:nvPr>
            <p:ph idx="16"/>
          </p:nvPr>
        </p:nvSpPr>
        <p:spPr>
          <a:xfrm>
            <a:off x="3786442" y="1760557"/>
            <a:ext cx="5000400" cy="4525963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20" hasCustomPrompt="1"/>
          </p:nvPr>
        </p:nvSpPr>
        <p:spPr>
          <a:xfrm>
            <a:off x="285314" y="1283050"/>
            <a:ext cx="3276000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  <p:cxnSp>
        <p:nvCxnSpPr>
          <p:cNvPr id="14" name="Connecteur droit 13"/>
          <p:cNvCxnSpPr/>
          <p:nvPr userDrawn="1"/>
        </p:nvCxnSpPr>
        <p:spPr>
          <a:xfrm>
            <a:off x="3787200" y="1643050"/>
            <a:ext cx="5000400" cy="0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contenu 2"/>
          <p:cNvSpPr>
            <a:spLocks noGrp="1"/>
          </p:cNvSpPr>
          <p:nvPr>
            <p:ph idx="1"/>
          </p:nvPr>
        </p:nvSpPr>
        <p:spPr>
          <a:xfrm>
            <a:off x="285720" y="1760557"/>
            <a:ext cx="3276000" cy="4525963"/>
          </a:xfrm>
          <a:prstGeom prst="rect">
            <a:avLst/>
          </a:prstGeom>
          <a:ln w="6350">
            <a:noFill/>
          </a:ln>
        </p:spPr>
        <p:txBody>
          <a:bodyPr/>
          <a:lstStyle>
            <a:lvl3pPr>
              <a:defRPr/>
            </a:lvl3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2"/>
            <a:endParaRPr lang="fr-FR" dirty="0" smtClean="0"/>
          </a:p>
        </p:txBody>
      </p:sp>
      <p:sp>
        <p:nvSpPr>
          <p:cNvPr id="11" name="Titre 1"/>
          <p:cNvSpPr>
            <a:spLocks noGrp="1"/>
          </p:cNvSpPr>
          <p:nvPr>
            <p:ph type="title"/>
          </p:nvPr>
        </p:nvSpPr>
        <p:spPr>
          <a:xfrm>
            <a:off x="284400" y="44624"/>
            <a:ext cx="8503200" cy="500066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cxnSp>
        <p:nvCxnSpPr>
          <p:cNvPr id="10" name="Connecteur droit 9"/>
          <p:cNvCxnSpPr/>
          <p:nvPr userDrawn="1"/>
        </p:nvCxnSpPr>
        <p:spPr>
          <a:xfrm>
            <a:off x="285980" y="1643050"/>
            <a:ext cx="3276000" cy="0"/>
          </a:xfrm>
          <a:prstGeom prst="line">
            <a:avLst/>
          </a:prstGeom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8"/>
          <p:cNvSpPr>
            <a:spLocks noGrp="1"/>
          </p:cNvSpPr>
          <p:nvPr>
            <p:ph type="body" sz="quarter" idx="21" hasCustomPrompt="1"/>
          </p:nvPr>
        </p:nvSpPr>
        <p:spPr>
          <a:xfrm>
            <a:off x="3786182" y="1285860"/>
            <a:ext cx="5000400" cy="3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 eaLnBrk="1" latinLnBrk="0" hangingPunct="1">
              <a:buNone/>
              <a:defRPr kumimoji="0" lang="fr-FR" sz="1600" b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extLst/>
          </a:lstStyle>
          <a:p>
            <a:pPr lvl="0"/>
            <a:r>
              <a:rPr kumimoji="0" lang="fr-FR" dirty="0" smtClean="0"/>
              <a:t>CLIQUEZ POUR AJOUTER UN TITRE</a:t>
            </a:r>
            <a:endParaRPr kumimoji="0" lang="fr-F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theme" Target="../theme/theme1.xml"/><Relationship Id="rId3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3"/>
          <p:cNvSpPr>
            <a:spLocks noChangeArrowheads="1"/>
          </p:cNvSpPr>
          <p:nvPr userDrawn="1"/>
        </p:nvSpPr>
        <p:spPr bwMode="auto">
          <a:xfrm>
            <a:off x="0" y="-27384"/>
            <a:ext cx="9144000" cy="967416"/>
          </a:xfrm>
          <a:prstGeom prst="rect">
            <a:avLst/>
          </a:prstGeom>
          <a:pattFill prst="ltUpDiag">
            <a:fgClr>
              <a:srgbClr val="273C82"/>
            </a:fgClr>
            <a:bgClr>
              <a:schemeClr val="accent5">
                <a:lumMod val="50000"/>
              </a:schemeClr>
            </a:bgClr>
          </a:pattFill>
          <a:ln w="9525" algn="ctr">
            <a:noFill/>
            <a:miter lim="800000"/>
            <a:headEnd/>
            <a:tailEnd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 wrap="none" anchor="ctr"/>
          <a:lstStyle/>
          <a:p>
            <a:endParaRPr lang="fr-FR" sz="1400" dirty="0">
              <a:pattFill prst="ltUpDiag">
                <a:fgClr>
                  <a:schemeClr val="tx2">
                    <a:lumMod val="75000"/>
                  </a:schemeClr>
                </a:fgClr>
                <a:bgClr>
                  <a:schemeClr val="tx2">
                    <a:lumMod val="50000"/>
                  </a:schemeClr>
                </a:bgClr>
              </a:pattFill>
              <a:latin typeface="Arial"/>
            </a:endParaRPr>
          </a:p>
        </p:txBody>
      </p:sp>
      <p:sp>
        <p:nvSpPr>
          <p:cNvPr id="19" name="Vague 18"/>
          <p:cNvSpPr/>
          <p:nvPr userDrawn="1"/>
        </p:nvSpPr>
        <p:spPr>
          <a:xfrm>
            <a:off x="0" y="678235"/>
            <a:ext cx="9144000" cy="706637"/>
          </a:xfrm>
          <a:prstGeom prst="wave">
            <a:avLst/>
          </a:prstGeom>
          <a:pattFill prst="ltUpDiag">
            <a:fgClr>
              <a:schemeClr val="tx1"/>
            </a:fgClr>
            <a:bgClr>
              <a:schemeClr val="tx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13"/>
          <p:cNvSpPr>
            <a:spLocks noChangeArrowheads="1"/>
          </p:cNvSpPr>
          <p:nvPr userDrawn="1"/>
        </p:nvSpPr>
        <p:spPr bwMode="auto">
          <a:xfrm>
            <a:off x="-1" y="229336"/>
            <a:ext cx="9144000" cy="967416"/>
          </a:xfrm>
          <a:prstGeom prst="rect">
            <a:avLst/>
          </a:prstGeom>
          <a:pattFill prst="ltUpDiag">
            <a:fgClr>
              <a:srgbClr val="273C82"/>
            </a:fgClr>
            <a:bgClr>
              <a:schemeClr val="accent5">
                <a:lumMod val="50000"/>
              </a:schemeClr>
            </a:bgClr>
          </a:pattFill>
          <a:ln w="9525" algn="ctr">
            <a:noFill/>
            <a:miter lim="800000"/>
            <a:headEnd/>
            <a:tailEnd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 wrap="none" anchor="ctr"/>
          <a:lstStyle/>
          <a:p>
            <a:endParaRPr lang="fr-FR" sz="1400" dirty="0">
              <a:pattFill prst="ltUpDiag">
                <a:fgClr>
                  <a:schemeClr val="tx2">
                    <a:lumMod val="75000"/>
                  </a:schemeClr>
                </a:fgClr>
                <a:bgClr>
                  <a:schemeClr val="tx2">
                    <a:lumMod val="50000"/>
                  </a:schemeClr>
                </a:bgClr>
              </a:pattFill>
              <a:latin typeface="Arial"/>
            </a:endParaRPr>
          </a:p>
        </p:txBody>
      </p:sp>
      <p:pic>
        <p:nvPicPr>
          <p:cNvPr id="9" name="Image 8"/>
          <p:cNvPicPr>
            <a:picLocks noChangeAspect="1"/>
          </p:cNvPicPr>
          <p:nvPr userDrawn="1"/>
        </p:nvPicPr>
        <p:blipFill rotWithShape="1">
          <a:blip r:embed="rId35"/>
          <a:srcRect t="36401" b="36876"/>
          <a:stretch/>
        </p:blipFill>
        <p:spPr>
          <a:xfrm>
            <a:off x="5436096" y="0"/>
            <a:ext cx="3816424" cy="889134"/>
          </a:xfrm>
          <a:prstGeom prst="rect">
            <a:avLst/>
          </a:prstGeom>
        </p:spPr>
      </p:pic>
      <p:sp>
        <p:nvSpPr>
          <p:cNvPr id="6" name="Vague 5"/>
          <p:cNvSpPr/>
          <p:nvPr userDrawn="1"/>
        </p:nvSpPr>
        <p:spPr>
          <a:xfrm>
            <a:off x="0" y="548680"/>
            <a:ext cx="9143999" cy="949920"/>
          </a:xfrm>
          <a:prstGeom prst="wav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1" name="Arc 30"/>
          <p:cNvSpPr/>
          <p:nvPr userDrawn="1"/>
        </p:nvSpPr>
        <p:spPr>
          <a:xfrm rot="10649351">
            <a:off x="-4719" y="101537"/>
            <a:ext cx="9186818" cy="624399"/>
          </a:xfrm>
          <a:custGeom>
            <a:avLst/>
            <a:gdLst>
              <a:gd name="connsiteX0" fmla="*/ 154765 w 9490965"/>
              <a:gd name="connsiteY0" fmla="*/ 510797 h 1368152"/>
              <a:gd name="connsiteX1" fmla="*/ 4745720 w 9490965"/>
              <a:gd name="connsiteY1" fmla="*/ 0 h 1368152"/>
              <a:gd name="connsiteX2" fmla="*/ 9341583 w 9490965"/>
              <a:gd name="connsiteY2" fmla="*/ 513788 h 1368152"/>
              <a:gd name="connsiteX3" fmla="*/ 4745483 w 9490965"/>
              <a:gd name="connsiteY3" fmla="*/ 684076 h 1368152"/>
              <a:gd name="connsiteX4" fmla="*/ 154765 w 9490965"/>
              <a:gd name="connsiteY4" fmla="*/ 510797 h 1368152"/>
              <a:gd name="connsiteX0" fmla="*/ 154765 w 9490965"/>
              <a:gd name="connsiteY0" fmla="*/ 510797 h 1368152"/>
              <a:gd name="connsiteX1" fmla="*/ 4745720 w 9490965"/>
              <a:gd name="connsiteY1" fmla="*/ 0 h 1368152"/>
              <a:gd name="connsiteX2" fmla="*/ 9341583 w 9490965"/>
              <a:gd name="connsiteY2" fmla="*/ 513788 h 1368152"/>
              <a:gd name="connsiteX0" fmla="*/ 0 w 9186818"/>
              <a:gd name="connsiteY0" fmla="*/ 510797 h 684076"/>
              <a:gd name="connsiteX1" fmla="*/ 4590955 w 9186818"/>
              <a:gd name="connsiteY1" fmla="*/ 0 h 684076"/>
              <a:gd name="connsiteX2" fmla="*/ 9186818 w 9186818"/>
              <a:gd name="connsiteY2" fmla="*/ 513788 h 684076"/>
              <a:gd name="connsiteX3" fmla="*/ 4590718 w 9186818"/>
              <a:gd name="connsiteY3" fmla="*/ 684076 h 684076"/>
              <a:gd name="connsiteX4" fmla="*/ 0 w 9186818"/>
              <a:gd name="connsiteY4" fmla="*/ 510797 h 684076"/>
              <a:gd name="connsiteX0" fmla="*/ 0 w 9186818"/>
              <a:gd name="connsiteY0" fmla="*/ 510797 h 684076"/>
              <a:gd name="connsiteX1" fmla="*/ 4641700 w 9186818"/>
              <a:gd name="connsiteY1" fmla="*/ 138884 h 684076"/>
              <a:gd name="connsiteX2" fmla="*/ 9186818 w 9186818"/>
              <a:gd name="connsiteY2" fmla="*/ 513788 h 684076"/>
              <a:gd name="connsiteX0" fmla="*/ 0 w 9186818"/>
              <a:gd name="connsiteY0" fmla="*/ 451120 h 624399"/>
              <a:gd name="connsiteX1" fmla="*/ 4595727 w 9186818"/>
              <a:gd name="connsiteY1" fmla="*/ 1 h 624399"/>
              <a:gd name="connsiteX2" fmla="*/ 9186818 w 9186818"/>
              <a:gd name="connsiteY2" fmla="*/ 454111 h 624399"/>
              <a:gd name="connsiteX3" fmla="*/ 4590718 w 9186818"/>
              <a:gd name="connsiteY3" fmla="*/ 624399 h 624399"/>
              <a:gd name="connsiteX4" fmla="*/ 0 w 9186818"/>
              <a:gd name="connsiteY4" fmla="*/ 451120 h 624399"/>
              <a:gd name="connsiteX0" fmla="*/ 0 w 9186818"/>
              <a:gd name="connsiteY0" fmla="*/ 451120 h 624399"/>
              <a:gd name="connsiteX1" fmla="*/ 4641700 w 9186818"/>
              <a:gd name="connsiteY1" fmla="*/ 79207 h 624399"/>
              <a:gd name="connsiteX2" fmla="*/ 9186818 w 9186818"/>
              <a:gd name="connsiteY2" fmla="*/ 454111 h 62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86818" h="624399" stroke="0" extrusionOk="0">
                <a:moveTo>
                  <a:pt x="0" y="451120"/>
                </a:moveTo>
                <a:cubicBezTo>
                  <a:pt x="546627" y="150184"/>
                  <a:pt x="2437736" y="-14"/>
                  <a:pt x="4595727" y="1"/>
                </a:cubicBezTo>
                <a:cubicBezTo>
                  <a:pt x="6761521" y="17"/>
                  <a:pt x="8647685" y="151733"/>
                  <a:pt x="9186818" y="454111"/>
                </a:cubicBezTo>
                <a:lnTo>
                  <a:pt x="4590718" y="624399"/>
                </a:lnTo>
                <a:lnTo>
                  <a:pt x="0" y="451120"/>
                </a:lnTo>
                <a:close/>
              </a:path>
              <a:path w="9186818" h="624399" fill="none">
                <a:moveTo>
                  <a:pt x="0" y="451120"/>
                </a:moveTo>
                <a:cubicBezTo>
                  <a:pt x="546627" y="150184"/>
                  <a:pt x="2483709" y="79192"/>
                  <a:pt x="4641700" y="79207"/>
                </a:cubicBezTo>
                <a:cubicBezTo>
                  <a:pt x="6807494" y="79223"/>
                  <a:pt x="8647685" y="151733"/>
                  <a:pt x="9186818" y="454111"/>
                </a:cubicBezTo>
              </a:path>
            </a:pathLst>
          </a:custGeom>
          <a:noFill/>
          <a:ln w="19050"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b="1" cap="none" spc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16" name="Espace réservé du titre 13"/>
          <p:cNvSpPr>
            <a:spLocks noGrp="1"/>
          </p:cNvSpPr>
          <p:nvPr>
            <p:ph type="title"/>
          </p:nvPr>
        </p:nvSpPr>
        <p:spPr>
          <a:xfrm>
            <a:off x="285720" y="44624"/>
            <a:ext cx="8503200" cy="50006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sp>
        <p:nvSpPr>
          <p:cNvPr id="18" name="Espace réservé du texte 2"/>
          <p:cNvSpPr>
            <a:spLocks noGrp="1"/>
          </p:cNvSpPr>
          <p:nvPr>
            <p:ph type="body" idx="1"/>
          </p:nvPr>
        </p:nvSpPr>
        <p:spPr>
          <a:xfrm>
            <a:off x="285720" y="1281600"/>
            <a:ext cx="8503200" cy="500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</p:txBody>
      </p:sp>
      <p:sp>
        <p:nvSpPr>
          <p:cNvPr id="22" name="ZoneTexte 3"/>
          <p:cNvSpPr txBox="1"/>
          <p:nvPr userDrawn="1"/>
        </p:nvSpPr>
        <p:spPr>
          <a:xfrm>
            <a:off x="8479029" y="6601968"/>
            <a:ext cx="386645" cy="226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fld id="{F9DA07A7-C0C4-417F-BEA4-B61246E46546}" type="slidenum">
              <a:rPr lang="fr-FR" sz="870" kern="1200" spc="0" baseline="0" smtClean="0">
                <a:solidFill>
                  <a:schemeClr val="tx2">
                    <a:lumMod val="50000"/>
                  </a:schemeClr>
                </a:solidFill>
                <a:latin typeface="Avenir LT 35 Light" panose="02000503030000020003" pitchFamily="2" charset="0"/>
                <a:ea typeface="+mn-ea"/>
                <a:cs typeface="Arial"/>
              </a:rPr>
              <a:pPr algn="r"/>
              <a:t>‹#›</a:t>
            </a:fld>
            <a:endParaRPr lang="fr-FR" sz="870" kern="1200" spc="0" baseline="0" dirty="0">
              <a:solidFill>
                <a:schemeClr val="tx2">
                  <a:lumMod val="50000"/>
                </a:schemeClr>
              </a:solidFill>
              <a:latin typeface="Avenir LT 35 Light" panose="02000503030000020003" pitchFamily="2" charset="0"/>
              <a:ea typeface="+mn-ea"/>
              <a:cs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713" r:id="rId7"/>
    <p:sldLayoutId id="2147483705" r:id="rId8"/>
    <p:sldLayoutId id="2147483706" r:id="rId9"/>
    <p:sldLayoutId id="2147483690" r:id="rId10"/>
    <p:sldLayoutId id="2147483714" r:id="rId11"/>
    <p:sldLayoutId id="2147483691" r:id="rId12"/>
    <p:sldLayoutId id="2147483707" r:id="rId13"/>
    <p:sldLayoutId id="2147483692" r:id="rId14"/>
    <p:sldLayoutId id="2147483693" r:id="rId15"/>
    <p:sldLayoutId id="2147483721" r:id="rId16"/>
    <p:sldLayoutId id="2147483694" r:id="rId17"/>
    <p:sldLayoutId id="2147483695" r:id="rId18"/>
    <p:sldLayoutId id="2147483722" r:id="rId19"/>
    <p:sldLayoutId id="2147483720" r:id="rId20"/>
    <p:sldLayoutId id="2147483696" r:id="rId21"/>
    <p:sldLayoutId id="2147483697" r:id="rId22"/>
    <p:sldLayoutId id="2147483698" r:id="rId23"/>
    <p:sldLayoutId id="2147483715" r:id="rId24"/>
    <p:sldLayoutId id="2147483716" r:id="rId25"/>
    <p:sldLayoutId id="2147483717" r:id="rId26"/>
    <p:sldLayoutId id="2147483738" r:id="rId27"/>
    <p:sldLayoutId id="2147483739" r:id="rId28"/>
    <p:sldLayoutId id="2147483718" r:id="rId29"/>
    <p:sldLayoutId id="2147483699" r:id="rId30"/>
    <p:sldLayoutId id="2147483719" r:id="rId31"/>
    <p:sldLayoutId id="2147483723" r:id="rId32"/>
    <p:sldLayoutId id="2147483700" r:id="rId3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spcBef>
          <a:spcPct val="0"/>
        </a:spcBef>
        <a:buNone/>
        <a:defRPr sz="2000" b="1" kern="1200">
          <a:solidFill>
            <a:schemeClr val="bg1"/>
          </a:solidFill>
          <a:latin typeface="Neou Thin"/>
          <a:ea typeface="+mj-ea"/>
          <a:cs typeface="Neou Thin"/>
        </a:defRPr>
      </a:lvl1pPr>
    </p:titleStyle>
    <p:bodyStyle>
      <a:lvl1pPr marL="177800" indent="-177800" algn="just" defTabSz="914400" rtl="0" eaLnBrk="1" latinLnBrk="0" hangingPunct="1">
        <a:spcBef>
          <a:spcPct val="20000"/>
        </a:spcBef>
        <a:buClrTx/>
        <a:buSzPct val="120000"/>
        <a:buFont typeface="Wingdings" pitchFamily="2" charset="2"/>
        <a:buChar char="§"/>
        <a:defRPr sz="1400" kern="1200">
          <a:solidFill>
            <a:schemeClr val="tx2">
              <a:lumMod val="50000"/>
            </a:schemeClr>
          </a:solidFill>
          <a:latin typeface="+mn-lt"/>
          <a:ea typeface="+mn-ea"/>
          <a:cs typeface="Arial"/>
        </a:defRPr>
      </a:lvl1pPr>
      <a:lvl2pPr marL="538163" indent="-177800" algn="just" defTabSz="914400" rtl="0" eaLnBrk="1" latinLnBrk="0" hangingPunct="1">
        <a:spcBef>
          <a:spcPct val="20000"/>
        </a:spcBef>
        <a:buClr>
          <a:schemeClr val="tx2"/>
        </a:buClr>
        <a:buSzPct val="110000"/>
        <a:buFont typeface="Arial"/>
        <a:buChar char="•"/>
        <a:defRPr sz="1200" kern="1200">
          <a:solidFill>
            <a:schemeClr val="tx2">
              <a:lumMod val="50000"/>
            </a:schemeClr>
          </a:solidFill>
          <a:latin typeface="+mn-lt"/>
          <a:ea typeface="+mn-ea"/>
          <a:cs typeface="Arial"/>
        </a:defRPr>
      </a:lvl2pPr>
      <a:lvl3pPr marL="901700" indent="-176213" algn="just" defTabSz="914400" rtl="0" eaLnBrk="1" latinLnBrk="0" hangingPunct="1">
        <a:spcBef>
          <a:spcPct val="20000"/>
        </a:spcBef>
        <a:buClr>
          <a:schemeClr val="tx2">
            <a:lumMod val="60000"/>
            <a:lumOff val="40000"/>
          </a:schemeClr>
        </a:buClr>
        <a:buFont typeface="Wingdings" pitchFamily="2" charset="2"/>
        <a:buChar char="ü"/>
        <a:defRPr sz="1100" kern="1200">
          <a:solidFill>
            <a:schemeClr val="tx2">
              <a:lumMod val="50000"/>
            </a:schemeClr>
          </a:solidFill>
          <a:latin typeface="+mn-lt"/>
          <a:ea typeface="+mn-ea"/>
          <a:cs typeface="Arial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6372200" y="1052736"/>
            <a:ext cx="2448272" cy="553998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fr-FR" sz="1700" dirty="0" smtClean="0">
                <a:latin typeface="Avenir LT 35 Light" panose="02000503030000020003" pitchFamily="2" charset="0"/>
                <a:cs typeface="Arial"/>
              </a:rPr>
              <a:t>9 novembre 2018</a:t>
            </a:r>
            <a:endParaRPr lang="fr-FR" sz="1700" dirty="0">
              <a:latin typeface="Avenir LT 35 Light" panose="02000503030000020003" pitchFamily="2" charset="0"/>
              <a:cs typeface="Arial"/>
            </a:endParaRPr>
          </a:p>
        </p:txBody>
      </p:sp>
      <p:sp>
        <p:nvSpPr>
          <p:cNvPr id="6" name="Espace réservé du contenu 15"/>
          <p:cNvSpPr txBox="1">
            <a:spLocks/>
          </p:cNvSpPr>
          <p:nvPr/>
        </p:nvSpPr>
        <p:spPr>
          <a:xfrm>
            <a:off x="683568" y="5949280"/>
            <a:ext cx="8136904" cy="497786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baseline="0"/>
            </a:lvl1pPr>
          </a:lstStyle>
          <a:p>
            <a:pPr marL="177800" marR="0" lvl="0" indent="-1778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r>
              <a:rPr kumimoji="0" lang="fr-FR" sz="1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Avenir LT 35 Light" panose="02000503030000020003" pitchFamily="2" charset="0"/>
                <a:cs typeface="Arial"/>
              </a:rPr>
              <a:t>Consultants </a:t>
            </a:r>
            <a:r>
              <a:rPr kumimoji="0" lang="fr-FR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Avenir LT 35 Light" panose="02000503030000020003" pitchFamily="2" charset="0"/>
                <a:cs typeface="Arial"/>
              </a:rPr>
              <a:t>: Paul GARNIER</a:t>
            </a:r>
            <a:r>
              <a:rPr lang="fr-FR" sz="1400" dirty="0" smtClean="0">
                <a:solidFill>
                  <a:schemeClr val="tx2">
                    <a:lumMod val="75000"/>
                  </a:schemeClr>
                </a:solidFill>
                <a:latin typeface="Avenir LT 35 Light" panose="02000503030000020003" pitchFamily="2" charset="0"/>
                <a:cs typeface="Arial"/>
              </a:rPr>
              <a:t>, Arthur VERREZ, Théophane GRÉGOIR, Marc-Adrien GERGAUD</a:t>
            </a:r>
            <a:endParaRPr kumimoji="0" lang="fr-FR" sz="1400" b="0" i="0" u="none" strike="noStrike" kern="1200" cap="none" spc="0" normalizeH="0" baseline="0" noProof="0" dirty="0" smtClean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Avenir LT 35 Light" panose="02000503030000020003" pitchFamily="2" charset="0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51520" y="6597352"/>
            <a:ext cx="8712968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itre 1"/>
          <p:cNvSpPr txBox="1">
            <a:spLocks/>
          </p:cNvSpPr>
          <p:nvPr/>
        </p:nvSpPr>
        <p:spPr>
          <a:xfrm>
            <a:off x="683568" y="271221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000" b="1" dirty="0" smtClean="0">
              <a:solidFill>
                <a:schemeClr val="tx2">
                  <a:lumMod val="75000"/>
                </a:schemeClr>
              </a:solidFill>
              <a:latin typeface="Avenir LT 35 Light" panose="02000503030000020003" pitchFamily="2" charset="0"/>
              <a:ea typeface="+mj-ea"/>
              <a:cs typeface="Arial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3200" b="1" noProof="0" dirty="0" smtClean="0">
                <a:solidFill>
                  <a:schemeClr val="tx2">
                    <a:lumMod val="75000"/>
                  </a:schemeClr>
                </a:solidFill>
                <a:latin typeface="Avenir LT 35 Light" panose="02000503030000020003" pitchFamily="2" charset="0"/>
                <a:ea typeface="+mj-ea"/>
                <a:cs typeface="Arial"/>
              </a:rPr>
              <a:t>Paris Parking Pricing Strategy</a:t>
            </a:r>
            <a:endParaRPr kumimoji="0" lang="fr-FR" sz="32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effectLst/>
              <a:uLnTx/>
              <a:uFillTx/>
              <a:latin typeface="Avenir LT 35 Light" panose="02000503030000020003" pitchFamily="2" charset="0"/>
              <a:ea typeface="+mj-ea"/>
              <a:cs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2292348"/>
            <a:ext cx="4276636" cy="79954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4930" t="24053" r="5978" b="20480"/>
          <a:stretch/>
        </p:blipFill>
        <p:spPr>
          <a:xfrm>
            <a:off x="683568" y="4437112"/>
            <a:ext cx="3454965" cy="45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49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texte 1"/>
          <p:cNvSpPr>
            <a:spLocks noGrp="1"/>
          </p:cNvSpPr>
          <p:nvPr>
            <p:ph type="body" sz="quarter" idx="13"/>
          </p:nvPr>
        </p:nvSpPr>
        <p:spPr>
          <a:xfrm>
            <a:off x="401632" y="2392368"/>
            <a:ext cx="7385304" cy="720000"/>
          </a:xfrm>
        </p:spPr>
        <p:txBody>
          <a:bodyPr>
            <a:normAutofit/>
          </a:bodyPr>
          <a:lstStyle/>
          <a:p>
            <a:pPr defTabSz="360000"/>
            <a:r>
              <a:rPr lang="fr-FR" dirty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I.    	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ÉTAT DES LIEUX DE LA SITUATION</a:t>
            </a:r>
            <a:endParaRPr lang="fr-FR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</a:endParaRPr>
          </a:p>
        </p:txBody>
      </p:sp>
      <p:sp>
        <p:nvSpPr>
          <p:cNvPr id="14" name="Espace réservé du texte 2"/>
          <p:cNvSpPr>
            <a:spLocks noGrp="1"/>
          </p:cNvSpPr>
          <p:nvPr>
            <p:ph type="body" sz="quarter" idx="15"/>
          </p:nvPr>
        </p:nvSpPr>
        <p:spPr>
          <a:xfrm>
            <a:off x="395536" y="2849568"/>
            <a:ext cx="7391400" cy="720000"/>
          </a:xfrm>
        </p:spPr>
        <p:txBody>
          <a:bodyPr>
            <a:normAutofit/>
          </a:bodyPr>
          <a:lstStyle/>
          <a:p>
            <a:pPr defTabSz="360000"/>
            <a:r>
              <a:rPr lang="fr-FR" dirty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II. 	</a:t>
            </a:r>
            <a:r>
              <a:rPr lang="fr-FR" dirty="0" smtClean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NOUVELLE STRATÉGIE PROPOSÉE</a:t>
            </a:r>
            <a:endParaRPr lang="fr-FR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</a:endParaRPr>
          </a:p>
        </p:txBody>
      </p:sp>
      <p:sp>
        <p:nvSpPr>
          <p:cNvPr id="15" name="Espace réservé du texte 3"/>
          <p:cNvSpPr>
            <a:spLocks noGrp="1"/>
          </p:cNvSpPr>
          <p:nvPr>
            <p:ph type="body" sz="quarter" idx="17"/>
          </p:nvPr>
        </p:nvSpPr>
        <p:spPr>
          <a:xfrm>
            <a:off x="401632" y="3763968"/>
            <a:ext cx="7385304" cy="720000"/>
          </a:xfrm>
        </p:spPr>
        <p:txBody>
          <a:bodyPr>
            <a:normAutofit/>
          </a:bodyPr>
          <a:lstStyle/>
          <a:p>
            <a:pPr defTabSz="360000"/>
            <a:r>
              <a:rPr lang="fr-FR" dirty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IV. 	</a:t>
            </a:r>
            <a:r>
              <a:rPr lang="fr-FR" dirty="0" smtClean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ANNEXES</a:t>
            </a:r>
            <a:endParaRPr lang="fr-FR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</a:endParaRPr>
          </a:p>
        </p:txBody>
      </p:sp>
      <p:sp>
        <p:nvSpPr>
          <p:cNvPr id="18" name="Espace réservé du texte 6"/>
          <p:cNvSpPr>
            <a:spLocks noGrp="1"/>
          </p:cNvSpPr>
          <p:nvPr>
            <p:ph type="body" sz="quarter" idx="14"/>
          </p:nvPr>
        </p:nvSpPr>
        <p:spPr>
          <a:xfrm>
            <a:off x="8100392" y="2392368"/>
            <a:ext cx="685800" cy="720000"/>
          </a:xfrm>
        </p:spPr>
        <p:txBody>
          <a:bodyPr/>
          <a:lstStyle/>
          <a:p>
            <a:pPr defTabSz="360000"/>
            <a:r>
              <a:rPr lang="fr-FR" b="0" dirty="0" smtClean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  <a:cs typeface="Arial"/>
              </a:rPr>
              <a:t>xx</a:t>
            </a:r>
            <a:endParaRPr lang="fr-FR" b="0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  <a:cs typeface="Arial"/>
            </a:endParaRPr>
          </a:p>
        </p:txBody>
      </p:sp>
      <p:sp>
        <p:nvSpPr>
          <p:cNvPr id="19" name="Espace réservé du texte 7"/>
          <p:cNvSpPr>
            <a:spLocks noGrp="1"/>
          </p:cNvSpPr>
          <p:nvPr>
            <p:ph type="body" sz="quarter" idx="16"/>
          </p:nvPr>
        </p:nvSpPr>
        <p:spPr>
          <a:xfrm>
            <a:off x="8100392" y="2849568"/>
            <a:ext cx="685800" cy="720000"/>
          </a:xfrm>
        </p:spPr>
        <p:txBody>
          <a:bodyPr/>
          <a:lstStyle/>
          <a:p>
            <a:pPr defTabSz="360000"/>
            <a:r>
              <a:rPr lang="fr-FR" b="0" dirty="0" smtClean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  <a:cs typeface="Arial"/>
              </a:rPr>
              <a:t>xx</a:t>
            </a:r>
            <a:endParaRPr lang="fr-FR" b="0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  <a:cs typeface="Arial"/>
            </a:endParaRPr>
          </a:p>
        </p:txBody>
      </p:sp>
      <p:sp>
        <p:nvSpPr>
          <p:cNvPr id="20" name="Espace réservé du texte 8"/>
          <p:cNvSpPr>
            <a:spLocks noGrp="1"/>
          </p:cNvSpPr>
          <p:nvPr>
            <p:ph type="body" sz="quarter" idx="18"/>
          </p:nvPr>
        </p:nvSpPr>
        <p:spPr>
          <a:xfrm>
            <a:off x="8100392" y="3307347"/>
            <a:ext cx="685800" cy="720000"/>
          </a:xfrm>
        </p:spPr>
        <p:txBody>
          <a:bodyPr/>
          <a:lstStyle/>
          <a:p>
            <a:pPr defTabSz="360000"/>
            <a:r>
              <a:rPr lang="fr-FR" b="0" dirty="0" smtClean="0">
                <a:solidFill>
                  <a:schemeClr val="tx2">
                    <a:lumMod val="75000"/>
                  </a:schemeClr>
                </a:solidFill>
                <a:latin typeface="Avenir LT 35 Light" panose="02000503030000020003" pitchFamily="2" charset="0"/>
                <a:cs typeface="Arial"/>
              </a:rPr>
              <a:t>xx</a:t>
            </a:r>
            <a:endParaRPr lang="fr-FR" b="0" dirty="0">
              <a:solidFill>
                <a:schemeClr val="tx2">
                  <a:lumMod val="75000"/>
                </a:schemeClr>
              </a:solidFill>
              <a:latin typeface="Avenir LT 35 Light" panose="02000503030000020003" pitchFamily="2" charset="0"/>
              <a:cs typeface="Arial"/>
            </a:endParaRPr>
          </a:p>
        </p:txBody>
      </p:sp>
      <p:sp>
        <p:nvSpPr>
          <p:cNvPr id="8" name="Espace réservé du texte 3"/>
          <p:cNvSpPr>
            <a:spLocks noGrp="1"/>
          </p:cNvSpPr>
          <p:nvPr>
            <p:ph type="body" sz="quarter" idx="17"/>
          </p:nvPr>
        </p:nvSpPr>
        <p:spPr>
          <a:xfrm>
            <a:off x="401632" y="3306768"/>
            <a:ext cx="7385304" cy="720000"/>
          </a:xfrm>
        </p:spPr>
        <p:txBody>
          <a:bodyPr>
            <a:normAutofit/>
          </a:bodyPr>
          <a:lstStyle/>
          <a:p>
            <a:pPr defTabSz="360000"/>
            <a:r>
              <a:rPr lang="fr-FR" dirty="0">
                <a:solidFill>
                  <a:schemeClr val="tx2">
                    <a:lumMod val="75000"/>
                  </a:schemeClr>
                </a:solidFill>
                <a:latin typeface="Avenir LT 35 Light" panose="02000503030000020003" pitchFamily="2" charset="0"/>
              </a:rPr>
              <a:t>III. 	</a:t>
            </a:r>
            <a:r>
              <a:rPr lang="fr-FR" dirty="0" smtClean="0">
                <a:solidFill>
                  <a:schemeClr val="tx2">
                    <a:lumMod val="75000"/>
                  </a:schemeClr>
                </a:solidFill>
                <a:latin typeface="Avenir LT 35 Light" panose="02000503030000020003" pitchFamily="2" charset="0"/>
              </a:rPr>
              <a:t>BÉNÉFICES ESTIMÉS</a:t>
            </a:r>
            <a:endParaRPr lang="fr-FR" dirty="0">
              <a:solidFill>
                <a:schemeClr val="tx2">
                  <a:lumMod val="75000"/>
                </a:schemeClr>
              </a:solidFill>
              <a:latin typeface="Avenir LT 35 Light" panose="02000503030000020003" pitchFamily="2" charset="0"/>
            </a:endParaRPr>
          </a:p>
        </p:txBody>
      </p:sp>
      <p:sp>
        <p:nvSpPr>
          <p:cNvPr id="10" name="Espace réservé du texte 8"/>
          <p:cNvSpPr>
            <a:spLocks noGrp="1"/>
          </p:cNvSpPr>
          <p:nvPr>
            <p:ph type="body" sz="quarter" idx="18"/>
          </p:nvPr>
        </p:nvSpPr>
        <p:spPr>
          <a:xfrm>
            <a:off x="8100392" y="3764547"/>
            <a:ext cx="685800" cy="720000"/>
          </a:xfrm>
        </p:spPr>
        <p:txBody>
          <a:bodyPr/>
          <a:lstStyle/>
          <a:p>
            <a:pPr defTabSz="360000"/>
            <a:r>
              <a:rPr lang="fr-FR" b="0" dirty="0" smtClean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  <a:cs typeface="Arial"/>
              </a:rPr>
              <a:t>xx</a:t>
            </a:r>
            <a:endParaRPr lang="fr-FR" b="0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7939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texte 1"/>
          <p:cNvSpPr>
            <a:spLocks noGrp="1"/>
          </p:cNvSpPr>
          <p:nvPr>
            <p:ph type="body" sz="quarter" idx="13"/>
          </p:nvPr>
        </p:nvSpPr>
        <p:spPr>
          <a:xfrm>
            <a:off x="401632" y="2392368"/>
            <a:ext cx="7385304" cy="720000"/>
          </a:xfrm>
        </p:spPr>
        <p:txBody>
          <a:bodyPr>
            <a:normAutofit/>
          </a:bodyPr>
          <a:lstStyle/>
          <a:p>
            <a:pPr defTabSz="360000"/>
            <a:r>
              <a:rPr lang="fr-FR" dirty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I.    	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ÉTAT DES LIEUX DE LA SITUATION</a:t>
            </a:r>
            <a:endParaRPr lang="fr-FR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</a:endParaRPr>
          </a:p>
        </p:txBody>
      </p:sp>
      <p:sp>
        <p:nvSpPr>
          <p:cNvPr id="14" name="Espace réservé du texte 2"/>
          <p:cNvSpPr>
            <a:spLocks noGrp="1"/>
          </p:cNvSpPr>
          <p:nvPr>
            <p:ph type="body" sz="quarter" idx="15"/>
          </p:nvPr>
        </p:nvSpPr>
        <p:spPr>
          <a:xfrm>
            <a:off x="395536" y="2849568"/>
            <a:ext cx="7391400" cy="720000"/>
          </a:xfrm>
        </p:spPr>
        <p:txBody>
          <a:bodyPr>
            <a:normAutofit/>
          </a:bodyPr>
          <a:lstStyle/>
          <a:p>
            <a:pPr defTabSz="360000"/>
            <a:r>
              <a:rPr lang="fr-FR" dirty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II. 	</a:t>
            </a:r>
            <a:r>
              <a:rPr lang="fr-FR" dirty="0" smtClean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NOUVELLES STRATÉGIE PROPOSÉE</a:t>
            </a:r>
            <a:endParaRPr lang="fr-FR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</a:endParaRPr>
          </a:p>
        </p:txBody>
      </p:sp>
      <p:sp>
        <p:nvSpPr>
          <p:cNvPr id="15" name="Espace réservé du texte 3"/>
          <p:cNvSpPr>
            <a:spLocks noGrp="1"/>
          </p:cNvSpPr>
          <p:nvPr>
            <p:ph type="body" sz="quarter" idx="17"/>
          </p:nvPr>
        </p:nvSpPr>
        <p:spPr>
          <a:xfrm>
            <a:off x="401632" y="3763968"/>
            <a:ext cx="7385304" cy="720000"/>
          </a:xfrm>
        </p:spPr>
        <p:txBody>
          <a:bodyPr>
            <a:normAutofit/>
          </a:bodyPr>
          <a:lstStyle/>
          <a:p>
            <a:pPr defTabSz="360000"/>
            <a:r>
              <a:rPr lang="fr-FR" dirty="0">
                <a:solidFill>
                  <a:schemeClr val="tx2">
                    <a:lumMod val="75000"/>
                  </a:schemeClr>
                </a:solidFill>
                <a:latin typeface="Avenir LT 35 Light" panose="02000503030000020003" pitchFamily="2" charset="0"/>
              </a:rPr>
              <a:t>IV. 	</a:t>
            </a:r>
            <a:r>
              <a:rPr lang="fr-FR" dirty="0" smtClean="0">
                <a:solidFill>
                  <a:schemeClr val="tx2">
                    <a:lumMod val="75000"/>
                  </a:schemeClr>
                </a:solidFill>
                <a:latin typeface="Avenir LT 35 Light" panose="02000503030000020003" pitchFamily="2" charset="0"/>
              </a:rPr>
              <a:t>ANNEXES</a:t>
            </a:r>
            <a:endParaRPr lang="fr-FR" dirty="0">
              <a:solidFill>
                <a:schemeClr val="tx2">
                  <a:lumMod val="75000"/>
                </a:schemeClr>
              </a:solidFill>
              <a:latin typeface="Avenir LT 35 Light" panose="02000503030000020003" pitchFamily="2" charset="0"/>
            </a:endParaRPr>
          </a:p>
        </p:txBody>
      </p:sp>
      <p:sp>
        <p:nvSpPr>
          <p:cNvPr id="18" name="Espace réservé du texte 6"/>
          <p:cNvSpPr>
            <a:spLocks noGrp="1"/>
          </p:cNvSpPr>
          <p:nvPr>
            <p:ph type="body" sz="quarter" idx="14"/>
          </p:nvPr>
        </p:nvSpPr>
        <p:spPr>
          <a:xfrm>
            <a:off x="8100392" y="2392368"/>
            <a:ext cx="685800" cy="720000"/>
          </a:xfrm>
        </p:spPr>
        <p:txBody>
          <a:bodyPr/>
          <a:lstStyle/>
          <a:p>
            <a:pPr defTabSz="360000"/>
            <a:r>
              <a:rPr lang="fr-FR" b="0" dirty="0" smtClean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  <a:cs typeface="Arial"/>
              </a:rPr>
              <a:t>xx</a:t>
            </a:r>
            <a:endParaRPr lang="fr-FR" b="0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  <a:cs typeface="Arial"/>
            </a:endParaRPr>
          </a:p>
        </p:txBody>
      </p:sp>
      <p:sp>
        <p:nvSpPr>
          <p:cNvPr id="19" name="Espace réservé du texte 7"/>
          <p:cNvSpPr>
            <a:spLocks noGrp="1"/>
          </p:cNvSpPr>
          <p:nvPr>
            <p:ph type="body" sz="quarter" idx="16"/>
          </p:nvPr>
        </p:nvSpPr>
        <p:spPr>
          <a:xfrm>
            <a:off x="8100392" y="2849568"/>
            <a:ext cx="685800" cy="720000"/>
          </a:xfrm>
        </p:spPr>
        <p:txBody>
          <a:bodyPr/>
          <a:lstStyle/>
          <a:p>
            <a:pPr defTabSz="360000"/>
            <a:r>
              <a:rPr lang="fr-FR" b="0" dirty="0" smtClean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  <a:cs typeface="Arial"/>
              </a:rPr>
              <a:t>xx</a:t>
            </a:r>
            <a:endParaRPr lang="fr-FR" b="0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  <a:cs typeface="Arial"/>
            </a:endParaRPr>
          </a:p>
        </p:txBody>
      </p:sp>
      <p:sp>
        <p:nvSpPr>
          <p:cNvPr id="20" name="Espace réservé du texte 8"/>
          <p:cNvSpPr>
            <a:spLocks noGrp="1"/>
          </p:cNvSpPr>
          <p:nvPr>
            <p:ph type="body" sz="quarter" idx="18"/>
          </p:nvPr>
        </p:nvSpPr>
        <p:spPr>
          <a:xfrm>
            <a:off x="8100392" y="3307347"/>
            <a:ext cx="685800" cy="720000"/>
          </a:xfrm>
        </p:spPr>
        <p:txBody>
          <a:bodyPr/>
          <a:lstStyle/>
          <a:p>
            <a:pPr defTabSz="360000"/>
            <a:r>
              <a:rPr lang="fr-FR" b="0" dirty="0" smtClean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  <a:cs typeface="Arial"/>
              </a:rPr>
              <a:t>xx</a:t>
            </a:r>
            <a:endParaRPr lang="fr-FR" b="0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  <a:cs typeface="Arial"/>
            </a:endParaRPr>
          </a:p>
        </p:txBody>
      </p:sp>
      <p:sp>
        <p:nvSpPr>
          <p:cNvPr id="8" name="Espace réservé du texte 3"/>
          <p:cNvSpPr>
            <a:spLocks noGrp="1"/>
          </p:cNvSpPr>
          <p:nvPr>
            <p:ph type="body" sz="quarter" idx="17"/>
          </p:nvPr>
        </p:nvSpPr>
        <p:spPr>
          <a:xfrm>
            <a:off x="401632" y="3306768"/>
            <a:ext cx="7385304" cy="720000"/>
          </a:xfrm>
        </p:spPr>
        <p:txBody>
          <a:bodyPr>
            <a:normAutofit/>
          </a:bodyPr>
          <a:lstStyle/>
          <a:p>
            <a:pPr defTabSz="360000"/>
            <a:r>
              <a:rPr lang="fr-FR" dirty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III. 	</a:t>
            </a:r>
            <a:r>
              <a:rPr lang="fr-FR" dirty="0" smtClean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BÉNÉFICES ESTIMÉS</a:t>
            </a:r>
            <a:endParaRPr lang="fr-FR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</a:endParaRPr>
          </a:p>
        </p:txBody>
      </p:sp>
      <p:sp>
        <p:nvSpPr>
          <p:cNvPr id="10" name="Espace réservé du texte 8"/>
          <p:cNvSpPr>
            <a:spLocks noGrp="1"/>
          </p:cNvSpPr>
          <p:nvPr>
            <p:ph type="body" sz="quarter" idx="18"/>
          </p:nvPr>
        </p:nvSpPr>
        <p:spPr>
          <a:xfrm>
            <a:off x="8100392" y="3764547"/>
            <a:ext cx="685800" cy="720000"/>
          </a:xfrm>
        </p:spPr>
        <p:txBody>
          <a:bodyPr/>
          <a:lstStyle/>
          <a:p>
            <a:pPr defTabSz="360000"/>
            <a:r>
              <a:rPr lang="fr-FR" b="0" dirty="0" smtClean="0">
                <a:solidFill>
                  <a:schemeClr val="tx2">
                    <a:lumMod val="75000"/>
                  </a:schemeClr>
                </a:solidFill>
                <a:latin typeface="Avenir LT 35 Light" panose="02000503030000020003" pitchFamily="2" charset="0"/>
                <a:cs typeface="Arial"/>
              </a:rPr>
              <a:t>xx</a:t>
            </a:r>
            <a:endParaRPr lang="fr-FR" b="0" dirty="0">
              <a:solidFill>
                <a:schemeClr val="tx2">
                  <a:lumMod val="75000"/>
                </a:schemeClr>
              </a:solidFill>
              <a:latin typeface="Avenir LT 35 Light" panose="02000503030000020003" pitchFamily="2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3435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>
                <a:solidFill>
                  <a:srgbClr val="C00000"/>
                </a:solidFill>
              </a:rPr>
              <a:t>Résumé de la stratégie proposée</a:t>
            </a:r>
            <a:endParaRPr lang="fr-FR" dirty="0">
              <a:solidFill>
                <a:srgbClr val="C0000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Executive summary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35643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texte 1"/>
          <p:cNvSpPr>
            <a:spLocks noGrp="1"/>
          </p:cNvSpPr>
          <p:nvPr>
            <p:ph type="body" sz="quarter" idx="13"/>
          </p:nvPr>
        </p:nvSpPr>
        <p:spPr>
          <a:xfrm>
            <a:off x="401632" y="2392368"/>
            <a:ext cx="7385304" cy="720000"/>
          </a:xfrm>
        </p:spPr>
        <p:txBody>
          <a:bodyPr>
            <a:normAutofit/>
          </a:bodyPr>
          <a:lstStyle/>
          <a:p>
            <a:pPr defTabSz="360000"/>
            <a:r>
              <a:rPr lang="fr-FR" dirty="0">
                <a:latin typeface="Avenir LT 35 Light" panose="02000503030000020003" pitchFamily="2" charset="0"/>
              </a:rPr>
              <a:t>I.    	</a:t>
            </a:r>
            <a:r>
              <a:rPr lang="fr-FR" dirty="0" smtClean="0">
                <a:latin typeface="Avenir LT 35 Light" panose="02000503030000020003" pitchFamily="2" charset="0"/>
              </a:rPr>
              <a:t>ÉTAT DES LIEUX DE LA SITUATION</a:t>
            </a:r>
            <a:endParaRPr lang="fr-FR" dirty="0">
              <a:latin typeface="Avenir LT 35 Light" panose="02000503030000020003" pitchFamily="2" charset="0"/>
            </a:endParaRPr>
          </a:p>
        </p:txBody>
      </p:sp>
      <p:sp>
        <p:nvSpPr>
          <p:cNvPr id="14" name="Espace réservé du texte 2"/>
          <p:cNvSpPr>
            <a:spLocks noGrp="1"/>
          </p:cNvSpPr>
          <p:nvPr>
            <p:ph type="body" sz="quarter" idx="15"/>
          </p:nvPr>
        </p:nvSpPr>
        <p:spPr>
          <a:xfrm>
            <a:off x="395536" y="2849568"/>
            <a:ext cx="7391400" cy="720000"/>
          </a:xfrm>
        </p:spPr>
        <p:txBody>
          <a:bodyPr>
            <a:normAutofit/>
          </a:bodyPr>
          <a:lstStyle/>
          <a:p>
            <a:pPr defTabSz="360000"/>
            <a:r>
              <a:rPr lang="fr-FR" dirty="0">
                <a:latin typeface="Avenir LT 35 Light" panose="02000503030000020003" pitchFamily="2" charset="0"/>
              </a:rPr>
              <a:t>II. 	</a:t>
            </a:r>
            <a:r>
              <a:rPr lang="fr-FR" dirty="0" smtClean="0">
                <a:latin typeface="Avenir LT 35 Light" panose="02000503030000020003" pitchFamily="2" charset="0"/>
              </a:rPr>
              <a:t>NOUVELLE STRATÉGIE PROPOSÉE</a:t>
            </a:r>
            <a:endParaRPr lang="fr-FR" dirty="0">
              <a:latin typeface="Avenir LT 35 Light" panose="02000503030000020003" pitchFamily="2" charset="0"/>
            </a:endParaRPr>
          </a:p>
        </p:txBody>
      </p:sp>
      <p:sp>
        <p:nvSpPr>
          <p:cNvPr id="15" name="Espace réservé du texte 3"/>
          <p:cNvSpPr>
            <a:spLocks noGrp="1"/>
          </p:cNvSpPr>
          <p:nvPr>
            <p:ph type="body" sz="quarter" idx="17"/>
          </p:nvPr>
        </p:nvSpPr>
        <p:spPr>
          <a:xfrm>
            <a:off x="401632" y="3763968"/>
            <a:ext cx="7385304" cy="720000"/>
          </a:xfrm>
        </p:spPr>
        <p:txBody>
          <a:bodyPr>
            <a:normAutofit/>
          </a:bodyPr>
          <a:lstStyle/>
          <a:p>
            <a:pPr defTabSz="360000"/>
            <a:r>
              <a:rPr lang="fr-FR" dirty="0">
                <a:latin typeface="Avenir LT 35 Light" panose="02000503030000020003" pitchFamily="2" charset="0"/>
              </a:rPr>
              <a:t>IV. 	</a:t>
            </a:r>
            <a:r>
              <a:rPr lang="fr-FR" dirty="0" smtClean="0">
                <a:latin typeface="Avenir LT 35 Light" panose="02000503030000020003" pitchFamily="2" charset="0"/>
              </a:rPr>
              <a:t>ANNEXES</a:t>
            </a:r>
            <a:endParaRPr lang="fr-FR" dirty="0">
              <a:latin typeface="Avenir LT 35 Light" panose="02000503030000020003" pitchFamily="2" charset="0"/>
            </a:endParaRPr>
          </a:p>
        </p:txBody>
      </p:sp>
      <p:sp>
        <p:nvSpPr>
          <p:cNvPr id="18" name="Espace réservé du texte 6"/>
          <p:cNvSpPr>
            <a:spLocks noGrp="1"/>
          </p:cNvSpPr>
          <p:nvPr>
            <p:ph type="body" sz="quarter" idx="14"/>
          </p:nvPr>
        </p:nvSpPr>
        <p:spPr>
          <a:xfrm>
            <a:off x="8100392" y="2392368"/>
            <a:ext cx="685800" cy="720000"/>
          </a:xfrm>
        </p:spPr>
        <p:txBody>
          <a:bodyPr/>
          <a:lstStyle/>
          <a:p>
            <a:pPr defTabSz="360000"/>
            <a:r>
              <a:rPr lang="fr-FR" b="0" dirty="0" smtClean="0">
                <a:latin typeface="Avenir LT 35 Light" panose="02000503030000020003" pitchFamily="2" charset="0"/>
                <a:cs typeface="Arial"/>
              </a:rPr>
              <a:t>xx</a:t>
            </a:r>
            <a:endParaRPr lang="fr-FR" b="0" dirty="0">
              <a:latin typeface="Avenir LT 35 Light" panose="02000503030000020003" pitchFamily="2" charset="0"/>
              <a:cs typeface="Arial"/>
            </a:endParaRPr>
          </a:p>
        </p:txBody>
      </p:sp>
      <p:sp>
        <p:nvSpPr>
          <p:cNvPr id="19" name="Espace réservé du texte 7"/>
          <p:cNvSpPr>
            <a:spLocks noGrp="1"/>
          </p:cNvSpPr>
          <p:nvPr>
            <p:ph type="body" sz="quarter" idx="16"/>
          </p:nvPr>
        </p:nvSpPr>
        <p:spPr>
          <a:xfrm>
            <a:off x="8100392" y="2849568"/>
            <a:ext cx="685800" cy="720000"/>
          </a:xfrm>
        </p:spPr>
        <p:txBody>
          <a:bodyPr/>
          <a:lstStyle/>
          <a:p>
            <a:pPr defTabSz="360000"/>
            <a:r>
              <a:rPr lang="fr-FR" b="0" dirty="0" smtClean="0">
                <a:latin typeface="Avenir LT 35 Light" panose="02000503030000020003" pitchFamily="2" charset="0"/>
                <a:cs typeface="Arial"/>
              </a:rPr>
              <a:t>xx</a:t>
            </a:r>
            <a:endParaRPr lang="fr-FR" b="0" dirty="0">
              <a:latin typeface="Avenir LT 35 Light" panose="02000503030000020003" pitchFamily="2" charset="0"/>
              <a:cs typeface="Arial"/>
            </a:endParaRPr>
          </a:p>
        </p:txBody>
      </p:sp>
      <p:sp>
        <p:nvSpPr>
          <p:cNvPr id="20" name="Espace réservé du texte 8"/>
          <p:cNvSpPr>
            <a:spLocks noGrp="1"/>
          </p:cNvSpPr>
          <p:nvPr>
            <p:ph type="body" sz="quarter" idx="18"/>
          </p:nvPr>
        </p:nvSpPr>
        <p:spPr>
          <a:xfrm>
            <a:off x="8100392" y="3307347"/>
            <a:ext cx="685800" cy="720000"/>
          </a:xfrm>
        </p:spPr>
        <p:txBody>
          <a:bodyPr/>
          <a:lstStyle/>
          <a:p>
            <a:pPr defTabSz="360000"/>
            <a:r>
              <a:rPr lang="fr-FR" b="0" dirty="0" smtClean="0">
                <a:latin typeface="Avenir LT 35 Light" panose="02000503030000020003" pitchFamily="2" charset="0"/>
                <a:cs typeface="Arial"/>
              </a:rPr>
              <a:t>xx</a:t>
            </a:r>
            <a:endParaRPr lang="fr-FR" b="0" dirty="0">
              <a:latin typeface="Avenir LT 35 Light" panose="02000503030000020003" pitchFamily="2" charset="0"/>
              <a:cs typeface="Arial"/>
            </a:endParaRPr>
          </a:p>
        </p:txBody>
      </p:sp>
      <p:sp>
        <p:nvSpPr>
          <p:cNvPr id="8" name="Espace réservé du texte 3"/>
          <p:cNvSpPr>
            <a:spLocks noGrp="1"/>
          </p:cNvSpPr>
          <p:nvPr>
            <p:ph type="body" sz="quarter" idx="17"/>
          </p:nvPr>
        </p:nvSpPr>
        <p:spPr>
          <a:xfrm>
            <a:off x="401632" y="3306768"/>
            <a:ext cx="7385304" cy="720000"/>
          </a:xfrm>
        </p:spPr>
        <p:txBody>
          <a:bodyPr>
            <a:normAutofit/>
          </a:bodyPr>
          <a:lstStyle/>
          <a:p>
            <a:pPr defTabSz="360000"/>
            <a:r>
              <a:rPr lang="fr-FR" dirty="0">
                <a:latin typeface="Avenir LT 35 Light" panose="02000503030000020003" pitchFamily="2" charset="0"/>
              </a:rPr>
              <a:t>III. 	</a:t>
            </a:r>
            <a:r>
              <a:rPr lang="fr-FR" dirty="0" smtClean="0">
                <a:latin typeface="Avenir LT 35 Light" panose="02000503030000020003" pitchFamily="2" charset="0"/>
              </a:rPr>
              <a:t>BÉNÉFICES ESTIMÉS</a:t>
            </a:r>
            <a:endParaRPr lang="fr-FR" dirty="0">
              <a:latin typeface="Avenir LT 35 Light" panose="02000503030000020003" pitchFamily="2" charset="0"/>
            </a:endParaRPr>
          </a:p>
        </p:txBody>
      </p:sp>
      <p:sp>
        <p:nvSpPr>
          <p:cNvPr id="10" name="Espace réservé du texte 8"/>
          <p:cNvSpPr>
            <a:spLocks noGrp="1"/>
          </p:cNvSpPr>
          <p:nvPr>
            <p:ph type="body" sz="quarter" idx="18"/>
          </p:nvPr>
        </p:nvSpPr>
        <p:spPr>
          <a:xfrm>
            <a:off x="8100392" y="3764547"/>
            <a:ext cx="685800" cy="720000"/>
          </a:xfrm>
        </p:spPr>
        <p:txBody>
          <a:bodyPr/>
          <a:lstStyle/>
          <a:p>
            <a:pPr defTabSz="360000"/>
            <a:r>
              <a:rPr lang="fr-FR" b="0" dirty="0" smtClean="0">
                <a:latin typeface="Avenir LT 35 Light" panose="02000503030000020003" pitchFamily="2" charset="0"/>
                <a:cs typeface="Arial"/>
              </a:rPr>
              <a:t>xx</a:t>
            </a:r>
            <a:endParaRPr lang="fr-FR" b="0" dirty="0">
              <a:latin typeface="Avenir LT 35 Light" panose="02000503030000020003" pitchFamily="2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353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texte 1"/>
          <p:cNvSpPr>
            <a:spLocks noGrp="1"/>
          </p:cNvSpPr>
          <p:nvPr>
            <p:ph type="body" sz="quarter" idx="13"/>
          </p:nvPr>
        </p:nvSpPr>
        <p:spPr>
          <a:xfrm>
            <a:off x="401632" y="2392368"/>
            <a:ext cx="7385304" cy="720000"/>
          </a:xfrm>
        </p:spPr>
        <p:txBody>
          <a:bodyPr>
            <a:normAutofit/>
          </a:bodyPr>
          <a:lstStyle/>
          <a:p>
            <a:pPr defTabSz="360000"/>
            <a:r>
              <a:rPr lang="fr-FR" dirty="0">
                <a:solidFill>
                  <a:schemeClr val="tx2">
                    <a:lumMod val="75000"/>
                  </a:schemeClr>
                </a:solidFill>
                <a:latin typeface="Avenir LT 35 Light" panose="02000503030000020003" pitchFamily="2" charset="0"/>
              </a:rPr>
              <a:t>I.    	</a:t>
            </a:r>
            <a:r>
              <a:rPr lang="fr-FR" dirty="0" smtClean="0">
                <a:solidFill>
                  <a:schemeClr val="tx2">
                    <a:lumMod val="75000"/>
                  </a:schemeClr>
                </a:solidFill>
                <a:latin typeface="Avenir LT 35 Light" panose="02000503030000020003" pitchFamily="2" charset="0"/>
              </a:rPr>
              <a:t>ÉTAT DES LIEUX DE LA SITUATION</a:t>
            </a:r>
            <a:endParaRPr lang="fr-FR" dirty="0">
              <a:solidFill>
                <a:schemeClr val="tx2">
                  <a:lumMod val="75000"/>
                </a:schemeClr>
              </a:solidFill>
              <a:latin typeface="Avenir LT 35 Light" panose="02000503030000020003" pitchFamily="2" charset="0"/>
            </a:endParaRPr>
          </a:p>
        </p:txBody>
      </p:sp>
      <p:sp>
        <p:nvSpPr>
          <p:cNvPr id="14" name="Espace réservé du texte 2"/>
          <p:cNvSpPr>
            <a:spLocks noGrp="1"/>
          </p:cNvSpPr>
          <p:nvPr>
            <p:ph type="body" sz="quarter" idx="15"/>
          </p:nvPr>
        </p:nvSpPr>
        <p:spPr>
          <a:xfrm>
            <a:off x="395536" y="2849568"/>
            <a:ext cx="7391400" cy="720000"/>
          </a:xfrm>
        </p:spPr>
        <p:txBody>
          <a:bodyPr>
            <a:normAutofit/>
          </a:bodyPr>
          <a:lstStyle/>
          <a:p>
            <a:pPr defTabSz="360000"/>
            <a:r>
              <a:rPr lang="fr-FR" dirty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II. 	</a:t>
            </a:r>
            <a:r>
              <a:rPr lang="fr-FR" dirty="0" smtClean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NOUVELLE STRATÉGIE PROPOSÉE</a:t>
            </a:r>
            <a:endParaRPr lang="fr-FR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</a:endParaRPr>
          </a:p>
        </p:txBody>
      </p:sp>
      <p:sp>
        <p:nvSpPr>
          <p:cNvPr id="15" name="Espace réservé du texte 3"/>
          <p:cNvSpPr>
            <a:spLocks noGrp="1"/>
          </p:cNvSpPr>
          <p:nvPr>
            <p:ph type="body" sz="quarter" idx="17"/>
          </p:nvPr>
        </p:nvSpPr>
        <p:spPr>
          <a:xfrm>
            <a:off x="401632" y="3763968"/>
            <a:ext cx="7385304" cy="720000"/>
          </a:xfrm>
        </p:spPr>
        <p:txBody>
          <a:bodyPr>
            <a:normAutofit/>
          </a:bodyPr>
          <a:lstStyle/>
          <a:p>
            <a:pPr defTabSz="360000"/>
            <a:r>
              <a:rPr lang="fr-FR" dirty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IV. 	</a:t>
            </a:r>
            <a:r>
              <a:rPr lang="fr-FR" dirty="0" smtClean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ANNEXES</a:t>
            </a:r>
            <a:endParaRPr lang="fr-FR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</a:endParaRPr>
          </a:p>
        </p:txBody>
      </p:sp>
      <p:sp>
        <p:nvSpPr>
          <p:cNvPr id="18" name="Espace réservé du texte 6"/>
          <p:cNvSpPr>
            <a:spLocks noGrp="1"/>
          </p:cNvSpPr>
          <p:nvPr>
            <p:ph type="body" sz="quarter" idx="14"/>
          </p:nvPr>
        </p:nvSpPr>
        <p:spPr>
          <a:xfrm>
            <a:off x="8100392" y="2392368"/>
            <a:ext cx="685800" cy="720000"/>
          </a:xfrm>
        </p:spPr>
        <p:txBody>
          <a:bodyPr/>
          <a:lstStyle/>
          <a:p>
            <a:pPr defTabSz="360000"/>
            <a:r>
              <a:rPr lang="fr-FR" b="0" dirty="0" smtClean="0">
                <a:solidFill>
                  <a:schemeClr val="tx2">
                    <a:lumMod val="75000"/>
                  </a:schemeClr>
                </a:solidFill>
                <a:latin typeface="Avenir LT 35 Light" panose="02000503030000020003" pitchFamily="2" charset="0"/>
                <a:cs typeface="Arial"/>
              </a:rPr>
              <a:t>xx</a:t>
            </a:r>
            <a:endParaRPr lang="fr-FR" b="0" dirty="0">
              <a:solidFill>
                <a:schemeClr val="tx2">
                  <a:lumMod val="75000"/>
                </a:schemeClr>
              </a:solidFill>
              <a:latin typeface="Avenir LT 35 Light" panose="02000503030000020003" pitchFamily="2" charset="0"/>
              <a:cs typeface="Arial"/>
            </a:endParaRPr>
          </a:p>
        </p:txBody>
      </p:sp>
      <p:sp>
        <p:nvSpPr>
          <p:cNvPr id="19" name="Espace réservé du texte 7"/>
          <p:cNvSpPr>
            <a:spLocks noGrp="1"/>
          </p:cNvSpPr>
          <p:nvPr>
            <p:ph type="body" sz="quarter" idx="16"/>
          </p:nvPr>
        </p:nvSpPr>
        <p:spPr>
          <a:xfrm>
            <a:off x="8100392" y="2849568"/>
            <a:ext cx="685800" cy="720000"/>
          </a:xfrm>
        </p:spPr>
        <p:txBody>
          <a:bodyPr/>
          <a:lstStyle/>
          <a:p>
            <a:pPr defTabSz="360000"/>
            <a:r>
              <a:rPr lang="fr-FR" b="0" dirty="0" smtClean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  <a:cs typeface="Arial"/>
              </a:rPr>
              <a:t>xx</a:t>
            </a:r>
            <a:endParaRPr lang="fr-FR" b="0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  <a:cs typeface="Arial"/>
            </a:endParaRPr>
          </a:p>
        </p:txBody>
      </p:sp>
      <p:sp>
        <p:nvSpPr>
          <p:cNvPr id="20" name="Espace réservé du texte 8"/>
          <p:cNvSpPr>
            <a:spLocks noGrp="1"/>
          </p:cNvSpPr>
          <p:nvPr>
            <p:ph type="body" sz="quarter" idx="18"/>
          </p:nvPr>
        </p:nvSpPr>
        <p:spPr>
          <a:xfrm>
            <a:off x="8100392" y="3307347"/>
            <a:ext cx="685800" cy="720000"/>
          </a:xfrm>
        </p:spPr>
        <p:txBody>
          <a:bodyPr/>
          <a:lstStyle/>
          <a:p>
            <a:pPr defTabSz="360000"/>
            <a:r>
              <a:rPr lang="fr-FR" b="0" dirty="0" smtClean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  <a:cs typeface="Arial"/>
              </a:rPr>
              <a:t>xx</a:t>
            </a:r>
            <a:endParaRPr lang="fr-FR" b="0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  <a:cs typeface="Arial"/>
            </a:endParaRPr>
          </a:p>
        </p:txBody>
      </p:sp>
      <p:sp>
        <p:nvSpPr>
          <p:cNvPr id="8" name="Espace réservé du texte 3"/>
          <p:cNvSpPr>
            <a:spLocks noGrp="1"/>
          </p:cNvSpPr>
          <p:nvPr>
            <p:ph type="body" sz="quarter" idx="17"/>
          </p:nvPr>
        </p:nvSpPr>
        <p:spPr>
          <a:xfrm>
            <a:off x="401632" y="3306768"/>
            <a:ext cx="7385304" cy="720000"/>
          </a:xfrm>
        </p:spPr>
        <p:txBody>
          <a:bodyPr>
            <a:normAutofit/>
          </a:bodyPr>
          <a:lstStyle/>
          <a:p>
            <a:pPr defTabSz="360000"/>
            <a:r>
              <a:rPr lang="fr-FR" dirty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III. 	</a:t>
            </a:r>
            <a:r>
              <a:rPr lang="fr-FR" dirty="0" smtClean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BÉNÉFICES ESTIMÉS</a:t>
            </a:r>
            <a:endParaRPr lang="fr-FR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</a:endParaRPr>
          </a:p>
        </p:txBody>
      </p:sp>
      <p:sp>
        <p:nvSpPr>
          <p:cNvPr id="10" name="Espace réservé du texte 8"/>
          <p:cNvSpPr>
            <a:spLocks noGrp="1"/>
          </p:cNvSpPr>
          <p:nvPr>
            <p:ph type="body" sz="quarter" idx="18"/>
          </p:nvPr>
        </p:nvSpPr>
        <p:spPr>
          <a:xfrm>
            <a:off x="8100392" y="3764547"/>
            <a:ext cx="685800" cy="720000"/>
          </a:xfrm>
        </p:spPr>
        <p:txBody>
          <a:bodyPr/>
          <a:lstStyle/>
          <a:p>
            <a:pPr defTabSz="360000"/>
            <a:r>
              <a:rPr lang="fr-FR" b="0" dirty="0" smtClean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  <a:cs typeface="Arial"/>
              </a:rPr>
              <a:t>xx</a:t>
            </a:r>
            <a:endParaRPr lang="fr-FR" b="0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8308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lang="fr-FR" dirty="0" smtClean="0"/>
              <a:t>Graphe</a:t>
            </a:r>
            <a:endParaRPr lang="fr-F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 smtClean="0"/>
              <a:t>FRÉQUENTATION DES EMPLACEMENTS DE PARKING EN FONCTION DE L’HEURE</a:t>
            </a:r>
            <a:endParaRPr lang="fr-FR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Commentaires</a:t>
            </a:r>
            <a:endParaRPr lang="fr-FR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ÉTAT DES LIEUX DE LA SITUATION</a:t>
            </a:r>
            <a:endParaRPr lang="fr-FR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689787" y="1894400"/>
            <a:ext cx="3193708" cy="4258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433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 smtClean="0"/>
              <a:t>FRÉQUENTATION PAR ARRONDISSEMENT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Commentaires</a:t>
            </a:r>
            <a:endParaRPr lang="fr-FR" dirty="0"/>
          </a:p>
        </p:txBody>
      </p:sp>
      <p:sp>
        <p:nvSpPr>
          <p:cNvPr id="4" name="Content Placeholder 3"/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lang="fr-FR" dirty="0" smtClean="0"/>
              <a:t>Carte</a:t>
            </a:r>
            <a:endParaRPr lang="fr-FR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ÉTAT DES LIEUX DE LA SITUATION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9800" r="15005"/>
          <a:stretch/>
        </p:blipFill>
        <p:spPr>
          <a:xfrm>
            <a:off x="651243" y="2407877"/>
            <a:ext cx="4269354" cy="326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822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lang="fr-FR" dirty="0" smtClean="0"/>
              <a:t>Carte </a:t>
            </a:r>
            <a:endParaRPr lang="fr-F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 smtClean="0"/>
              <a:t>DURÉE DE L’UTILISATION D’UNE PLACE DE PARKING PAR </a:t>
            </a:r>
            <a:r>
              <a:rPr lang="fr-FR" dirty="0"/>
              <a:t>ARRONDISSEMENT</a:t>
            </a:r>
            <a:endParaRPr lang="fr-FR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Commentaires</a:t>
            </a:r>
            <a:endParaRPr lang="fr-FR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ÉTAT DES LIEUX DE LA SITUATION</a:t>
            </a:r>
            <a:endParaRPr lang="fr-FR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9800" r="15005"/>
          <a:stretch/>
        </p:blipFill>
        <p:spPr>
          <a:xfrm>
            <a:off x="4151965" y="2388927"/>
            <a:ext cx="4269354" cy="326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94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 smtClean="0"/>
              <a:t>FRÉQUENTATION DE PARIS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Résidents / Non-résidents</a:t>
            </a:r>
            <a:endParaRPr lang="fr-FR" dirty="0"/>
          </a:p>
        </p:txBody>
      </p:sp>
      <p:sp>
        <p:nvSpPr>
          <p:cNvPr id="4" name="Content Placeholder 3"/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lang="fr-FR" dirty="0" smtClean="0"/>
              <a:t>Graphe (nombre d’automobilistes par mois)</a:t>
            </a:r>
            <a:endParaRPr lang="fr-FR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fr-FR" dirty="0" smtClean="0"/>
              <a:t>TYPES D’UTILISATEURS</a:t>
            </a:r>
            <a:endParaRPr lang="fr-FR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ÉTAT DES LIEUX DE LA SITUATION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57682" y="2423885"/>
            <a:ext cx="2399480" cy="319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482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texte 1"/>
          <p:cNvSpPr>
            <a:spLocks noGrp="1"/>
          </p:cNvSpPr>
          <p:nvPr>
            <p:ph type="body" sz="quarter" idx="13"/>
          </p:nvPr>
        </p:nvSpPr>
        <p:spPr>
          <a:xfrm>
            <a:off x="401632" y="2392368"/>
            <a:ext cx="7385304" cy="720000"/>
          </a:xfrm>
        </p:spPr>
        <p:txBody>
          <a:bodyPr>
            <a:normAutofit/>
          </a:bodyPr>
          <a:lstStyle/>
          <a:p>
            <a:pPr defTabSz="360000"/>
            <a:r>
              <a:rPr lang="fr-FR" dirty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I.    	</a:t>
            </a:r>
            <a:r>
              <a:rPr lang="fr-FR" dirty="0" smtClean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ÉTAT DES LIEUX DE LA SITUATION</a:t>
            </a:r>
            <a:endParaRPr lang="fr-FR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</a:endParaRPr>
          </a:p>
        </p:txBody>
      </p:sp>
      <p:sp>
        <p:nvSpPr>
          <p:cNvPr id="14" name="Espace réservé du texte 2"/>
          <p:cNvSpPr>
            <a:spLocks noGrp="1"/>
          </p:cNvSpPr>
          <p:nvPr>
            <p:ph type="body" sz="quarter" idx="15"/>
          </p:nvPr>
        </p:nvSpPr>
        <p:spPr>
          <a:xfrm>
            <a:off x="395536" y="2849568"/>
            <a:ext cx="7391400" cy="720000"/>
          </a:xfrm>
        </p:spPr>
        <p:txBody>
          <a:bodyPr>
            <a:normAutofit/>
          </a:bodyPr>
          <a:lstStyle/>
          <a:p>
            <a:pPr defTabSz="360000"/>
            <a:r>
              <a:rPr lang="fr-FR" dirty="0">
                <a:solidFill>
                  <a:schemeClr val="tx2">
                    <a:lumMod val="75000"/>
                  </a:schemeClr>
                </a:solidFill>
                <a:latin typeface="Avenir LT 35 Light" panose="02000503030000020003" pitchFamily="2" charset="0"/>
              </a:rPr>
              <a:t>II. 	</a:t>
            </a:r>
            <a:r>
              <a:rPr lang="fr-FR" dirty="0" smtClean="0">
                <a:solidFill>
                  <a:schemeClr val="tx2">
                    <a:lumMod val="75000"/>
                  </a:schemeClr>
                </a:solidFill>
                <a:latin typeface="Avenir LT 35 Light" panose="02000503030000020003" pitchFamily="2" charset="0"/>
              </a:rPr>
              <a:t>NOUVELLE STRATÉGIE PROPOSÉE</a:t>
            </a:r>
            <a:endParaRPr lang="fr-FR" dirty="0">
              <a:solidFill>
                <a:schemeClr val="tx2">
                  <a:lumMod val="75000"/>
                </a:schemeClr>
              </a:solidFill>
              <a:latin typeface="Avenir LT 35 Light" panose="02000503030000020003" pitchFamily="2" charset="0"/>
            </a:endParaRPr>
          </a:p>
        </p:txBody>
      </p:sp>
      <p:sp>
        <p:nvSpPr>
          <p:cNvPr id="15" name="Espace réservé du texte 3"/>
          <p:cNvSpPr>
            <a:spLocks noGrp="1"/>
          </p:cNvSpPr>
          <p:nvPr>
            <p:ph type="body" sz="quarter" idx="17"/>
          </p:nvPr>
        </p:nvSpPr>
        <p:spPr>
          <a:xfrm>
            <a:off x="401632" y="3763968"/>
            <a:ext cx="7385304" cy="720000"/>
          </a:xfrm>
        </p:spPr>
        <p:txBody>
          <a:bodyPr>
            <a:normAutofit/>
          </a:bodyPr>
          <a:lstStyle/>
          <a:p>
            <a:pPr defTabSz="360000"/>
            <a:r>
              <a:rPr lang="fr-FR" dirty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IV. 	</a:t>
            </a:r>
            <a:r>
              <a:rPr lang="fr-FR" dirty="0" smtClean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ANNEXES</a:t>
            </a:r>
            <a:endParaRPr lang="fr-FR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</a:endParaRPr>
          </a:p>
        </p:txBody>
      </p:sp>
      <p:sp>
        <p:nvSpPr>
          <p:cNvPr id="18" name="Espace réservé du texte 6"/>
          <p:cNvSpPr>
            <a:spLocks noGrp="1"/>
          </p:cNvSpPr>
          <p:nvPr>
            <p:ph type="body" sz="quarter" idx="14"/>
          </p:nvPr>
        </p:nvSpPr>
        <p:spPr>
          <a:xfrm>
            <a:off x="8100392" y="2392368"/>
            <a:ext cx="685800" cy="720000"/>
          </a:xfrm>
        </p:spPr>
        <p:txBody>
          <a:bodyPr/>
          <a:lstStyle/>
          <a:p>
            <a:pPr defTabSz="360000"/>
            <a:r>
              <a:rPr lang="fr-FR" b="0" dirty="0" smtClean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  <a:cs typeface="Arial"/>
              </a:rPr>
              <a:t>x</a:t>
            </a:r>
            <a:endParaRPr lang="fr-FR" b="0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  <a:cs typeface="Arial"/>
            </a:endParaRPr>
          </a:p>
        </p:txBody>
      </p:sp>
      <p:sp>
        <p:nvSpPr>
          <p:cNvPr id="19" name="Espace réservé du texte 7"/>
          <p:cNvSpPr>
            <a:spLocks noGrp="1"/>
          </p:cNvSpPr>
          <p:nvPr>
            <p:ph type="body" sz="quarter" idx="16"/>
          </p:nvPr>
        </p:nvSpPr>
        <p:spPr>
          <a:xfrm>
            <a:off x="8100392" y="2849568"/>
            <a:ext cx="685800" cy="720000"/>
          </a:xfrm>
        </p:spPr>
        <p:txBody>
          <a:bodyPr/>
          <a:lstStyle/>
          <a:p>
            <a:pPr defTabSz="360000"/>
            <a:r>
              <a:rPr lang="fr-FR" b="0" dirty="0" smtClean="0">
                <a:solidFill>
                  <a:schemeClr val="tx2">
                    <a:lumMod val="75000"/>
                  </a:schemeClr>
                </a:solidFill>
                <a:latin typeface="Avenir LT 35 Light" panose="02000503030000020003" pitchFamily="2" charset="0"/>
                <a:cs typeface="Arial"/>
              </a:rPr>
              <a:t>xx</a:t>
            </a:r>
          </a:p>
        </p:txBody>
      </p:sp>
      <p:sp>
        <p:nvSpPr>
          <p:cNvPr id="20" name="Espace réservé du texte 8"/>
          <p:cNvSpPr>
            <a:spLocks noGrp="1"/>
          </p:cNvSpPr>
          <p:nvPr>
            <p:ph type="body" sz="quarter" idx="18"/>
          </p:nvPr>
        </p:nvSpPr>
        <p:spPr>
          <a:xfrm>
            <a:off x="8100392" y="3307347"/>
            <a:ext cx="685800" cy="720000"/>
          </a:xfrm>
        </p:spPr>
        <p:txBody>
          <a:bodyPr/>
          <a:lstStyle/>
          <a:p>
            <a:pPr defTabSz="360000"/>
            <a:r>
              <a:rPr lang="fr-FR" b="0" dirty="0" smtClean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  <a:cs typeface="Arial"/>
              </a:rPr>
              <a:t>xx</a:t>
            </a:r>
            <a:endParaRPr lang="fr-FR" b="0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  <a:cs typeface="Arial"/>
            </a:endParaRPr>
          </a:p>
        </p:txBody>
      </p:sp>
      <p:sp>
        <p:nvSpPr>
          <p:cNvPr id="8" name="Espace réservé du texte 3"/>
          <p:cNvSpPr>
            <a:spLocks noGrp="1"/>
          </p:cNvSpPr>
          <p:nvPr>
            <p:ph type="body" sz="quarter" idx="17"/>
          </p:nvPr>
        </p:nvSpPr>
        <p:spPr>
          <a:xfrm>
            <a:off x="401632" y="3306768"/>
            <a:ext cx="7385304" cy="720000"/>
          </a:xfrm>
        </p:spPr>
        <p:txBody>
          <a:bodyPr>
            <a:normAutofit/>
          </a:bodyPr>
          <a:lstStyle/>
          <a:p>
            <a:pPr defTabSz="360000"/>
            <a:r>
              <a:rPr lang="fr-FR" dirty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III. 	</a:t>
            </a:r>
            <a:r>
              <a:rPr lang="fr-FR" dirty="0" smtClean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</a:rPr>
              <a:t>BÉNÉFICES ESTIMÉS</a:t>
            </a:r>
            <a:endParaRPr lang="fr-FR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</a:endParaRPr>
          </a:p>
        </p:txBody>
      </p:sp>
      <p:sp>
        <p:nvSpPr>
          <p:cNvPr id="10" name="Espace réservé du texte 8"/>
          <p:cNvSpPr>
            <a:spLocks noGrp="1"/>
          </p:cNvSpPr>
          <p:nvPr>
            <p:ph type="body" sz="quarter" idx="18"/>
          </p:nvPr>
        </p:nvSpPr>
        <p:spPr>
          <a:xfrm>
            <a:off x="8100392" y="3764547"/>
            <a:ext cx="685800" cy="720000"/>
          </a:xfrm>
        </p:spPr>
        <p:txBody>
          <a:bodyPr/>
          <a:lstStyle/>
          <a:p>
            <a:pPr defTabSz="360000"/>
            <a:r>
              <a:rPr lang="fr-FR" b="0" dirty="0" smtClean="0">
                <a:solidFill>
                  <a:schemeClr val="bg1">
                    <a:lumMod val="65000"/>
                  </a:schemeClr>
                </a:solidFill>
                <a:latin typeface="Avenir LT 35 Light" panose="02000503030000020003" pitchFamily="2" charset="0"/>
                <a:cs typeface="Arial"/>
              </a:rPr>
              <a:t>xx</a:t>
            </a:r>
            <a:endParaRPr lang="fr-FR" b="0" dirty="0">
              <a:solidFill>
                <a:schemeClr val="bg1">
                  <a:lumMod val="65000"/>
                </a:schemeClr>
              </a:solidFill>
              <a:latin typeface="Avenir LT 35 Light" panose="02000503030000020003" pitchFamily="2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40891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Doc AP tradi">
      <a:dk1>
        <a:srgbClr val="002060"/>
      </a:dk1>
      <a:lt1>
        <a:sysClr val="window" lastClr="FFFFFF"/>
      </a:lt1>
      <a:dk2>
        <a:srgbClr val="1F497D"/>
      </a:dk2>
      <a:lt2>
        <a:srgbClr val="EEECE1"/>
      </a:lt2>
      <a:accent1>
        <a:srgbClr val="002060"/>
      </a:accent1>
      <a:accent2>
        <a:srgbClr val="7F7F7F"/>
      </a:accent2>
      <a:accent3>
        <a:srgbClr val="9BBB59"/>
      </a:accent3>
      <a:accent4>
        <a:srgbClr val="8064A2"/>
      </a:accent4>
      <a:accent5>
        <a:srgbClr val="4BACC6"/>
      </a:accent5>
      <a:accent6>
        <a:srgbClr val="002060"/>
      </a:accent6>
      <a:hlink>
        <a:srgbClr val="0000FF"/>
      </a:hlink>
      <a:folHlink>
        <a:srgbClr val="800080"/>
      </a:folHlink>
    </a:clrScheme>
    <a:fontScheme name="Personnalisé 1">
      <a:majorFont>
        <a:latin typeface="Neou Thin"/>
        <a:ea typeface=""/>
        <a:cs typeface=""/>
      </a:majorFont>
      <a:minorFont>
        <a:latin typeface="Avenir LT 35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</TotalTime>
  <Words>195</Words>
  <Application>Microsoft Macintosh PowerPoint</Application>
  <PresentationFormat>On-screen Show (4:3)</PresentationFormat>
  <Paragraphs>75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Avenir LT 35 Light</vt:lpstr>
      <vt:lpstr>Neou Thin</vt:lpstr>
      <vt:lpstr>Wingdings</vt:lpstr>
      <vt:lpstr>Arial</vt:lpstr>
      <vt:lpstr>Thème Office</vt:lpstr>
      <vt:lpstr>PowerPoint Presentation</vt:lpstr>
      <vt:lpstr>Executive summary</vt:lpstr>
      <vt:lpstr>PowerPoint Presentation</vt:lpstr>
      <vt:lpstr>PowerPoint Presentation</vt:lpstr>
      <vt:lpstr>ÉTAT DES LIEUX DE LA SITUATION</vt:lpstr>
      <vt:lpstr>ÉTAT DES LIEUX DE LA SITUATION</vt:lpstr>
      <vt:lpstr>ÉTAT DES LIEUX DE LA SITUATION</vt:lpstr>
      <vt:lpstr>ÉTAT DES LIEUX DE LA SITUATION</vt:lpstr>
      <vt:lpstr>PowerPoint Presentation</vt:lpstr>
      <vt:lpstr>PowerPoint Presentation</vt:lpstr>
      <vt:lpstr>PowerPoint Presentation</vt:lpstr>
    </vt:vector>
  </TitlesOfParts>
  <Manager/>
  <Company>ESCP Europe Conseil</Company>
  <LinksUpToDate>false</LinksUpToDate>
  <SharedDoc>false</SharedDoc>
  <HyperlinkBase/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subject/>
  <dc:creator>Albin Crosnier</dc:creator>
  <cp:keywords/>
  <dc:description/>
  <cp:lastModifiedBy>Marc-Adrien Gergaud</cp:lastModifiedBy>
  <cp:revision>1133</cp:revision>
  <dcterms:created xsi:type="dcterms:W3CDTF">2007-12-24T23:54:02Z</dcterms:created>
  <dcterms:modified xsi:type="dcterms:W3CDTF">2018-10-23T15:28:44Z</dcterms:modified>
  <cp:category/>
</cp:coreProperties>
</file>